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20" r:id="rId1"/>
    <p:sldMasterId id="2147483732" r:id="rId2"/>
    <p:sldMasterId id="2147483744" r:id="rId3"/>
  </p:sldMasterIdLst>
  <p:sldIdLst>
    <p:sldId id="272" r:id="rId4"/>
    <p:sldId id="273" r:id="rId5"/>
  </p:sldIdLst>
  <p:sldSz cx="6858000" cy="9906000" type="A4"/>
  <p:notesSz cx="7104063" cy="10234613"/>
  <p:embeddedFontLst>
    <p:embeddedFont>
      <p:font typeface="Calibri" panose="020F0502020204030204" pitchFamily="34" charset="0"/>
      <p:regular r:id="rId6"/>
      <p:bold r:id="rId7"/>
      <p:italic r:id="rId8"/>
      <p:boldItalic r:id="rId9"/>
    </p:embeddedFont>
    <p:embeddedFont>
      <p:font typeface="Nunito Sans Black" panose="020B0604020202020204" charset="0"/>
      <p:bold r:id="rId10"/>
      <p:boldItalic r:id="rId11"/>
    </p:embeddedFont>
    <p:embeddedFont>
      <p:font typeface="Nunito Sans Light" panose="020B0604020202020204" charset="0"/>
      <p:regular r:id="rId12"/>
      <p:italic r:id="rId1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715C4F64-3125-43AB-BEAE-2EFCF24E3FAE}">
          <p14:sldIdLst>
            <p14:sldId id="272"/>
            <p14:sldId id="27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3F55"/>
    <a:srgbClr val="9F1B32"/>
    <a:srgbClr val="681D34"/>
    <a:srgbClr val="FFFFFF"/>
    <a:srgbClr val="DC2A1B"/>
    <a:srgbClr val="00AF41"/>
    <a:srgbClr val="B55418"/>
    <a:srgbClr val="FEC82F"/>
    <a:srgbClr val="5613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18" autoAdjust="0"/>
    <p:restoredTop sz="94660"/>
  </p:normalViewPr>
  <p:slideViewPr>
    <p:cSldViewPr snapToGrid="0">
      <p:cViewPr varScale="1">
        <p:scale>
          <a:sx n="63" d="100"/>
          <a:sy n="63" d="100"/>
        </p:scale>
        <p:origin x="2982" y="6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3" Type="http://schemas.openxmlformats.org/officeDocument/2006/relationships/slideMaster" Target="slideMasters/slideMaster3.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font" Target="fonts/font5.fntdata"/><Relationship Id="rId4" Type="http://schemas.openxmlformats.org/officeDocument/2006/relationships/slide" Target="slides/slide1.xml"/><Relationship Id="rId9" Type="http://schemas.openxmlformats.org/officeDocument/2006/relationships/font" Target="fonts/font4.fntdata"/><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2011916"/>
            <a:ext cx="5143500" cy="3058030"/>
          </a:xfrm>
        </p:spPr>
        <p:txBody>
          <a:bodyPr anchor="b"/>
          <a:lstStyle>
            <a:lvl1pPr algn="ctr">
              <a:defRPr sz="3375"/>
            </a:lvl1pPr>
          </a:lstStyle>
          <a:p>
            <a:r>
              <a:rPr lang="en-US" dirty="0"/>
              <a:t>Click to edit Master title style</a:t>
            </a:r>
          </a:p>
        </p:txBody>
      </p:sp>
      <p:sp>
        <p:nvSpPr>
          <p:cNvPr id="3" name="Subtitle 2"/>
          <p:cNvSpPr>
            <a:spLocks noGrp="1"/>
          </p:cNvSpPr>
          <p:nvPr>
            <p:ph type="subTitle" idx="1"/>
          </p:nvPr>
        </p:nvSpPr>
        <p:spPr>
          <a:xfrm>
            <a:off x="857250" y="5202944"/>
            <a:ext cx="5143500" cy="2391656"/>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Click to edit Master subtitle style</a:t>
            </a:r>
          </a:p>
        </p:txBody>
      </p:sp>
      <p:sp>
        <p:nvSpPr>
          <p:cNvPr id="4" name="Date Placeholder 3"/>
          <p:cNvSpPr>
            <a:spLocks noGrp="1"/>
          </p:cNvSpPr>
          <p:nvPr>
            <p:ph type="dt" sz="half" idx="10"/>
          </p:nvPr>
        </p:nvSpPr>
        <p:spPr/>
        <p:txBody>
          <a:bodyPr/>
          <a:lstStyle/>
          <a:p>
            <a:fld id="{40413183-D0C2-44D1-9A5D-FBA626F1E2B5}" type="datetimeFigureOut">
              <a:rPr lang="en-AU" smtClean="0"/>
              <a:t>11/08/2021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A695C90-9DFF-4B96-808E-7AD2CAB9972A}" type="slidenum">
              <a:rPr lang="en-AU" smtClean="0"/>
              <a:t>‹#›</a:t>
            </a:fld>
            <a:endParaRPr lang="en-AU"/>
          </a:p>
        </p:txBody>
      </p:sp>
    </p:spTree>
    <p:extLst>
      <p:ext uri="{BB962C8B-B14F-4D97-AF65-F5344CB8AC3E}">
        <p14:creationId xmlns:p14="http://schemas.microsoft.com/office/powerpoint/2010/main" val="1432126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413183-D0C2-44D1-9A5D-FBA626F1E2B5}" type="datetimeFigureOut">
              <a:rPr lang="en-AU" smtClean="0"/>
              <a:t>11/08/2021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A695C90-9DFF-4B96-808E-7AD2CAB9972A}" type="slidenum">
              <a:rPr lang="en-AU" smtClean="0"/>
              <a:t>‹#›</a:t>
            </a:fld>
            <a:endParaRPr lang="en-AU"/>
          </a:p>
        </p:txBody>
      </p:sp>
    </p:spTree>
    <p:extLst>
      <p:ext uri="{BB962C8B-B14F-4D97-AF65-F5344CB8AC3E}">
        <p14:creationId xmlns:p14="http://schemas.microsoft.com/office/powerpoint/2010/main" val="821196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961416" cy="7750635"/>
          </a:xfrm>
        </p:spPr>
        <p:txBody>
          <a:bodyPr vert="eaVert">
            <a:normAutofit/>
          </a:bodyPr>
          <a:lstStyle>
            <a:lvl1pPr>
              <a:defRPr sz="1575"/>
            </a:lvl1pPr>
          </a:lstStyle>
          <a:p>
            <a:r>
              <a:rPr lang="en-US" dirty="0"/>
              <a:t>Click to edit Master title style</a:t>
            </a:r>
          </a:p>
        </p:txBody>
      </p:sp>
      <p:sp>
        <p:nvSpPr>
          <p:cNvPr id="3" name="Vertical Text Placeholder 2"/>
          <p:cNvSpPr>
            <a:spLocks noGrp="1"/>
          </p:cNvSpPr>
          <p:nvPr>
            <p:ph type="body" orient="vert" idx="1"/>
          </p:nvPr>
        </p:nvSpPr>
        <p:spPr>
          <a:xfrm>
            <a:off x="471488" y="527403"/>
            <a:ext cx="4350544" cy="775063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413183-D0C2-44D1-9A5D-FBA626F1E2B5}" type="datetimeFigureOut">
              <a:rPr lang="en-AU" smtClean="0"/>
              <a:t>11/08/2021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A695C90-9DFF-4B96-808E-7AD2CAB9972A}" type="slidenum">
              <a:rPr lang="en-AU" smtClean="0"/>
              <a:t>‹#›</a:t>
            </a:fld>
            <a:endParaRPr lang="en-AU"/>
          </a:p>
        </p:txBody>
      </p:sp>
    </p:spTree>
    <p:extLst>
      <p:ext uri="{BB962C8B-B14F-4D97-AF65-F5344CB8AC3E}">
        <p14:creationId xmlns:p14="http://schemas.microsoft.com/office/powerpoint/2010/main" val="2585531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2011916"/>
            <a:ext cx="5143500" cy="3058030"/>
          </a:xfrm>
        </p:spPr>
        <p:txBody>
          <a:bodyPr anchor="b"/>
          <a:lstStyle>
            <a:lvl1pPr algn="ctr">
              <a:defRPr sz="3375"/>
            </a:lvl1pPr>
          </a:lstStyle>
          <a:p>
            <a:r>
              <a:rPr lang="en-US" dirty="0"/>
              <a:t>Click to edit Master title style</a:t>
            </a:r>
          </a:p>
        </p:txBody>
      </p:sp>
      <p:sp>
        <p:nvSpPr>
          <p:cNvPr id="3" name="Subtitle 2"/>
          <p:cNvSpPr>
            <a:spLocks noGrp="1"/>
          </p:cNvSpPr>
          <p:nvPr>
            <p:ph type="subTitle" idx="1"/>
          </p:nvPr>
        </p:nvSpPr>
        <p:spPr>
          <a:xfrm>
            <a:off x="857250" y="5202944"/>
            <a:ext cx="5143500" cy="2391656"/>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Click to edit Master subtitle style</a:t>
            </a:r>
          </a:p>
        </p:txBody>
      </p:sp>
      <p:sp>
        <p:nvSpPr>
          <p:cNvPr id="4" name="Date Placeholder 3"/>
          <p:cNvSpPr>
            <a:spLocks noGrp="1"/>
          </p:cNvSpPr>
          <p:nvPr>
            <p:ph type="dt" sz="half" idx="10"/>
          </p:nvPr>
        </p:nvSpPr>
        <p:spPr/>
        <p:txBody>
          <a:bodyPr/>
          <a:lstStyle/>
          <a:p>
            <a:fld id="{40413183-D0C2-44D1-9A5D-FBA626F1E2B5}" type="datetimeFigureOut">
              <a:rPr lang="en-AU" smtClean="0"/>
              <a:t>11/08/2021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A695C90-9DFF-4B96-808E-7AD2CAB9972A}" type="slidenum">
              <a:rPr lang="en-AU" smtClean="0"/>
              <a:t>‹#›</a:t>
            </a:fld>
            <a:endParaRPr lang="en-AU"/>
          </a:p>
        </p:txBody>
      </p:sp>
    </p:spTree>
    <p:extLst>
      <p:ext uri="{BB962C8B-B14F-4D97-AF65-F5344CB8AC3E}">
        <p14:creationId xmlns:p14="http://schemas.microsoft.com/office/powerpoint/2010/main" val="2204956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413183-D0C2-44D1-9A5D-FBA626F1E2B5}" type="datetimeFigureOut">
              <a:rPr lang="en-AU" smtClean="0"/>
              <a:t>11/08/2021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A695C90-9DFF-4B96-808E-7AD2CAB9972A}" type="slidenum">
              <a:rPr lang="en-AU" smtClean="0"/>
              <a:t>‹#›</a:t>
            </a:fld>
            <a:endParaRPr lang="en-AU"/>
          </a:p>
        </p:txBody>
      </p:sp>
    </p:spTree>
    <p:extLst>
      <p:ext uri="{BB962C8B-B14F-4D97-AF65-F5344CB8AC3E}">
        <p14:creationId xmlns:p14="http://schemas.microsoft.com/office/powerpoint/2010/main" val="17560573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7015" y="2310042"/>
            <a:ext cx="5615927" cy="4120620"/>
          </a:xfrm>
        </p:spPr>
        <p:txBody>
          <a:bodyPr anchor="b"/>
          <a:lstStyle>
            <a:lvl1pPr>
              <a:defRPr sz="3375"/>
            </a:lvl1pPr>
          </a:lstStyle>
          <a:p>
            <a:r>
              <a:rPr lang="en-US"/>
              <a:t>Click to edit Master title style</a:t>
            </a:r>
            <a:endParaRPr lang="en-US" dirty="0"/>
          </a:p>
        </p:txBody>
      </p:sp>
      <p:sp>
        <p:nvSpPr>
          <p:cNvPr id="3" name="Text Placeholder 2"/>
          <p:cNvSpPr>
            <a:spLocks noGrp="1"/>
          </p:cNvSpPr>
          <p:nvPr>
            <p:ph type="body" idx="1"/>
          </p:nvPr>
        </p:nvSpPr>
        <p:spPr>
          <a:xfrm>
            <a:off x="767014" y="6629228"/>
            <a:ext cx="5615927" cy="2166937"/>
          </a:xfrm>
        </p:spPr>
        <p:txBody>
          <a:bodyPr/>
          <a:lstStyle>
            <a:lvl1pPr marL="0" indent="0">
              <a:buNone/>
              <a:defRPr sz="1350">
                <a:solidFill>
                  <a:schemeClr val="tx1"/>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413183-D0C2-44D1-9A5D-FBA626F1E2B5}" type="datetimeFigureOut">
              <a:rPr lang="en-AU" smtClean="0"/>
              <a:t>11/08/2021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A695C90-9DFF-4B96-808E-7AD2CAB9972A}" type="slidenum">
              <a:rPr lang="en-AU" smtClean="0"/>
              <a:t>‹#›</a:t>
            </a:fld>
            <a:endParaRPr lang="en-AU"/>
          </a:p>
        </p:txBody>
      </p:sp>
    </p:spTree>
    <p:extLst>
      <p:ext uri="{BB962C8B-B14F-4D97-AF65-F5344CB8AC3E}">
        <p14:creationId xmlns:p14="http://schemas.microsoft.com/office/powerpoint/2010/main" val="9312097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40544" y="586806"/>
            <a:ext cx="4449205" cy="1914702"/>
          </a:xfrm>
        </p:spPr>
        <p:txBody>
          <a:bodyPr/>
          <a:lstStyle/>
          <a:p>
            <a:r>
              <a:rPr lang="en-US" dirty="0"/>
              <a:t>Click to edit Master title style</a:t>
            </a:r>
          </a:p>
        </p:txBody>
      </p:sp>
      <p:sp>
        <p:nvSpPr>
          <p:cNvPr id="3" name="Content Placeholder 2"/>
          <p:cNvSpPr>
            <a:spLocks noGrp="1"/>
          </p:cNvSpPr>
          <p:nvPr>
            <p:ph sz="half" idx="1"/>
          </p:nvPr>
        </p:nvSpPr>
        <p:spPr>
          <a:xfrm>
            <a:off x="1001629" y="2637014"/>
            <a:ext cx="2685947" cy="628526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3807995" y="2637014"/>
            <a:ext cx="2720997" cy="628526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40413183-D0C2-44D1-9A5D-FBA626F1E2B5}" type="datetimeFigureOut">
              <a:rPr lang="en-AU" smtClean="0"/>
              <a:t>11/08/2021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A695C90-9DFF-4B96-808E-7AD2CAB9972A}" type="slidenum">
              <a:rPr lang="en-AU" smtClean="0"/>
              <a:t>‹#›</a:t>
            </a:fld>
            <a:endParaRPr lang="en-AU"/>
          </a:p>
        </p:txBody>
      </p:sp>
    </p:spTree>
    <p:extLst>
      <p:ext uri="{BB962C8B-B14F-4D97-AF65-F5344CB8AC3E}">
        <p14:creationId xmlns:p14="http://schemas.microsoft.com/office/powerpoint/2010/main" val="7025013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204" y="527406"/>
            <a:ext cx="5080334"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80625" y="2463106"/>
            <a:ext cx="2572745"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4" name="Content Placeholder 3"/>
          <p:cNvSpPr>
            <a:spLocks noGrp="1"/>
          </p:cNvSpPr>
          <p:nvPr>
            <p:ph sz="half" idx="2"/>
          </p:nvPr>
        </p:nvSpPr>
        <p:spPr>
          <a:xfrm>
            <a:off x="1080625" y="3618442"/>
            <a:ext cx="2572746" cy="532218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3740458" y="2480485"/>
            <a:ext cx="2646948"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6" name="Content Placeholder 5"/>
          <p:cNvSpPr>
            <a:spLocks noGrp="1"/>
          </p:cNvSpPr>
          <p:nvPr>
            <p:ph sz="quarter" idx="4"/>
          </p:nvPr>
        </p:nvSpPr>
        <p:spPr>
          <a:xfrm>
            <a:off x="3740458" y="3618442"/>
            <a:ext cx="2646948" cy="532218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0413183-D0C2-44D1-9A5D-FBA626F1E2B5}" type="datetimeFigureOut">
              <a:rPr lang="en-AU" smtClean="0"/>
              <a:t>11/08/2021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BA695C90-9DFF-4B96-808E-7AD2CAB9972A}" type="slidenum">
              <a:rPr lang="en-AU" smtClean="0"/>
              <a:t>‹#›</a:t>
            </a:fld>
            <a:endParaRPr lang="en-AU"/>
          </a:p>
        </p:txBody>
      </p:sp>
    </p:spTree>
    <p:extLst>
      <p:ext uri="{BB962C8B-B14F-4D97-AF65-F5344CB8AC3E}">
        <p14:creationId xmlns:p14="http://schemas.microsoft.com/office/powerpoint/2010/main" val="9469710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0413183-D0C2-44D1-9A5D-FBA626F1E2B5}" type="datetimeFigureOut">
              <a:rPr lang="en-AU" smtClean="0"/>
              <a:t>11/08/2021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A695C90-9DFF-4B96-808E-7AD2CAB9972A}" type="slidenum">
              <a:rPr lang="en-AU" smtClean="0"/>
              <a:t>‹#›</a:t>
            </a:fld>
            <a:endParaRPr lang="en-AU"/>
          </a:p>
        </p:txBody>
      </p:sp>
    </p:spTree>
    <p:extLst>
      <p:ext uri="{BB962C8B-B14F-4D97-AF65-F5344CB8AC3E}">
        <p14:creationId xmlns:p14="http://schemas.microsoft.com/office/powerpoint/2010/main" val="920953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413183-D0C2-44D1-9A5D-FBA626F1E2B5}" type="datetimeFigureOut">
              <a:rPr lang="en-AU" smtClean="0"/>
              <a:t>11/08/2021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BA695C90-9DFF-4B96-808E-7AD2CAB9972A}" type="slidenum">
              <a:rPr lang="en-AU" smtClean="0"/>
              <a:t>‹#›</a:t>
            </a:fld>
            <a:endParaRPr lang="en-AU"/>
          </a:p>
        </p:txBody>
      </p:sp>
    </p:spTree>
    <p:extLst>
      <p:ext uri="{BB962C8B-B14F-4D97-AF65-F5344CB8AC3E}">
        <p14:creationId xmlns:p14="http://schemas.microsoft.com/office/powerpoint/2010/main" val="2283887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52803" y="660400"/>
            <a:ext cx="1827014" cy="2311400"/>
          </a:xfrm>
        </p:spPr>
        <p:txBody>
          <a:bodyPr anchor="b"/>
          <a:lstStyle>
            <a:lvl1pPr>
              <a:defRPr sz="1800"/>
            </a:lvl1pPr>
          </a:lstStyle>
          <a:p>
            <a:r>
              <a:rPr lang="en-US"/>
              <a:t>Click to edit Master title style</a:t>
            </a:r>
            <a:endParaRPr lang="en-US" dirty="0"/>
          </a:p>
        </p:txBody>
      </p:sp>
      <p:sp>
        <p:nvSpPr>
          <p:cNvPr id="3" name="Content Placeholder 2"/>
          <p:cNvSpPr>
            <a:spLocks noGrp="1"/>
          </p:cNvSpPr>
          <p:nvPr>
            <p:ph idx="1"/>
          </p:nvPr>
        </p:nvSpPr>
        <p:spPr>
          <a:xfrm>
            <a:off x="2968792" y="1426284"/>
            <a:ext cx="2986840" cy="7039681"/>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37727" y="2971800"/>
            <a:ext cx="1842090"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fld id="{40413183-D0C2-44D1-9A5D-FBA626F1E2B5}" type="datetimeFigureOut">
              <a:rPr lang="en-AU" smtClean="0"/>
              <a:t>11/08/2021</a:t>
            </a:fld>
            <a:endParaRPr lang="en-AU" dirty="0"/>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A695C90-9DFF-4B96-808E-7AD2CAB9972A}" type="slidenum">
              <a:rPr lang="en-AU" smtClean="0"/>
              <a:t>‹#›</a:t>
            </a:fld>
            <a:endParaRPr lang="en-AU"/>
          </a:p>
        </p:txBody>
      </p:sp>
    </p:spTree>
    <p:extLst>
      <p:ext uri="{BB962C8B-B14F-4D97-AF65-F5344CB8AC3E}">
        <p14:creationId xmlns:p14="http://schemas.microsoft.com/office/powerpoint/2010/main" val="3294508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413183-D0C2-44D1-9A5D-FBA626F1E2B5}" type="datetimeFigureOut">
              <a:rPr lang="en-AU" smtClean="0"/>
              <a:t>11/08/2021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A695C90-9DFF-4B96-808E-7AD2CAB9972A}" type="slidenum">
              <a:rPr lang="en-AU" smtClean="0"/>
              <a:t>‹#›</a:t>
            </a:fld>
            <a:endParaRPr lang="en-AU"/>
          </a:p>
        </p:txBody>
      </p:sp>
    </p:spTree>
    <p:extLst>
      <p:ext uri="{BB962C8B-B14F-4D97-AF65-F5344CB8AC3E}">
        <p14:creationId xmlns:p14="http://schemas.microsoft.com/office/powerpoint/2010/main" val="25267866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1871" y="660400"/>
            <a:ext cx="1745801" cy="2311400"/>
          </a:xfrm>
        </p:spPr>
        <p:txBody>
          <a:bodyPr anchor="b"/>
          <a:lstStyle>
            <a:lvl1pPr>
              <a:defRPr sz="1800"/>
            </a:lvl1pPr>
          </a:lstStyle>
          <a:p>
            <a:r>
              <a:rPr lang="en-US" dirty="0"/>
              <a:t>Click to edit Master title style</a:t>
            </a:r>
          </a:p>
        </p:txBody>
      </p:sp>
      <p:sp>
        <p:nvSpPr>
          <p:cNvPr id="3" name="Picture Placeholder 2"/>
          <p:cNvSpPr>
            <a:spLocks noGrp="1" noChangeAspect="1"/>
          </p:cNvSpPr>
          <p:nvPr>
            <p:ph type="pic" idx="1"/>
          </p:nvPr>
        </p:nvSpPr>
        <p:spPr>
          <a:xfrm>
            <a:off x="2915544" y="1529348"/>
            <a:ext cx="3013017" cy="6936615"/>
          </a:xfrm>
        </p:spPr>
        <p:txBody>
          <a:bodyPr anchor="t"/>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Click icon to add picture</a:t>
            </a:r>
            <a:endParaRPr lang="en-US" dirty="0"/>
          </a:p>
        </p:txBody>
      </p:sp>
      <p:sp>
        <p:nvSpPr>
          <p:cNvPr id="4" name="Text Placeholder 3"/>
          <p:cNvSpPr>
            <a:spLocks noGrp="1"/>
          </p:cNvSpPr>
          <p:nvPr>
            <p:ph type="body" sz="half" idx="2"/>
          </p:nvPr>
        </p:nvSpPr>
        <p:spPr>
          <a:xfrm>
            <a:off x="1082846" y="2971800"/>
            <a:ext cx="1745802"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dirty="0"/>
              <a:t>Edit Master text styles</a:t>
            </a:r>
          </a:p>
        </p:txBody>
      </p:sp>
      <p:sp>
        <p:nvSpPr>
          <p:cNvPr id="5" name="Date Placeholder 4"/>
          <p:cNvSpPr>
            <a:spLocks noGrp="1"/>
          </p:cNvSpPr>
          <p:nvPr>
            <p:ph type="dt" sz="half" idx="10"/>
          </p:nvPr>
        </p:nvSpPr>
        <p:spPr/>
        <p:txBody>
          <a:bodyPr/>
          <a:lstStyle/>
          <a:p>
            <a:fld id="{40413183-D0C2-44D1-9A5D-FBA626F1E2B5}" type="datetimeFigureOut">
              <a:rPr lang="en-AU" smtClean="0"/>
              <a:t>11/08/2021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A695C90-9DFF-4B96-808E-7AD2CAB9972A}" type="slidenum">
              <a:rPr lang="en-AU" smtClean="0"/>
              <a:t>‹#›</a:t>
            </a:fld>
            <a:endParaRPr lang="en-AU"/>
          </a:p>
        </p:txBody>
      </p:sp>
    </p:spTree>
    <p:extLst>
      <p:ext uri="{BB962C8B-B14F-4D97-AF65-F5344CB8AC3E}">
        <p14:creationId xmlns:p14="http://schemas.microsoft.com/office/powerpoint/2010/main" val="27464076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413183-D0C2-44D1-9A5D-FBA626F1E2B5}" type="datetimeFigureOut">
              <a:rPr lang="en-AU" smtClean="0"/>
              <a:t>11/08/2021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A695C90-9DFF-4B96-808E-7AD2CAB9972A}" type="slidenum">
              <a:rPr lang="en-AU" smtClean="0"/>
              <a:t>‹#›</a:t>
            </a:fld>
            <a:endParaRPr lang="en-AU"/>
          </a:p>
        </p:txBody>
      </p:sp>
    </p:spTree>
    <p:extLst>
      <p:ext uri="{BB962C8B-B14F-4D97-AF65-F5344CB8AC3E}">
        <p14:creationId xmlns:p14="http://schemas.microsoft.com/office/powerpoint/2010/main" val="18366744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961416" cy="7750635"/>
          </a:xfrm>
        </p:spPr>
        <p:txBody>
          <a:bodyPr vert="eaVert">
            <a:normAutofit/>
          </a:bodyPr>
          <a:lstStyle>
            <a:lvl1pPr>
              <a:defRPr sz="1575"/>
            </a:lvl1pPr>
          </a:lstStyle>
          <a:p>
            <a:r>
              <a:rPr lang="en-US" dirty="0"/>
              <a:t>Click to edit Master title style</a:t>
            </a:r>
          </a:p>
        </p:txBody>
      </p:sp>
      <p:sp>
        <p:nvSpPr>
          <p:cNvPr id="3" name="Vertical Text Placeholder 2"/>
          <p:cNvSpPr>
            <a:spLocks noGrp="1"/>
          </p:cNvSpPr>
          <p:nvPr>
            <p:ph type="body" orient="vert" idx="1"/>
          </p:nvPr>
        </p:nvSpPr>
        <p:spPr>
          <a:xfrm>
            <a:off x="1167713" y="527403"/>
            <a:ext cx="3654319" cy="775063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413183-D0C2-44D1-9A5D-FBA626F1E2B5}" type="datetimeFigureOut">
              <a:rPr lang="en-AU" smtClean="0"/>
              <a:t>11/08/2021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A695C90-9DFF-4B96-808E-7AD2CAB9972A}" type="slidenum">
              <a:rPr lang="en-AU" smtClean="0"/>
              <a:t>‹#›</a:t>
            </a:fld>
            <a:endParaRPr lang="en-AU"/>
          </a:p>
        </p:txBody>
      </p:sp>
    </p:spTree>
    <p:extLst>
      <p:ext uri="{BB962C8B-B14F-4D97-AF65-F5344CB8AC3E}">
        <p14:creationId xmlns:p14="http://schemas.microsoft.com/office/powerpoint/2010/main" val="17290053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45269" y="2011916"/>
            <a:ext cx="4755481" cy="3058030"/>
          </a:xfrm>
        </p:spPr>
        <p:txBody>
          <a:bodyPr anchor="b"/>
          <a:lstStyle>
            <a:lvl1pPr algn="ctr">
              <a:defRPr sz="3375"/>
            </a:lvl1pPr>
          </a:lstStyle>
          <a:p>
            <a:r>
              <a:rPr lang="en-US" dirty="0"/>
              <a:t>Click to edit Master title style</a:t>
            </a:r>
          </a:p>
        </p:txBody>
      </p:sp>
      <p:sp>
        <p:nvSpPr>
          <p:cNvPr id="3" name="Subtitle 2"/>
          <p:cNvSpPr>
            <a:spLocks noGrp="1"/>
          </p:cNvSpPr>
          <p:nvPr>
            <p:ph type="subTitle" idx="1"/>
          </p:nvPr>
        </p:nvSpPr>
        <p:spPr>
          <a:xfrm>
            <a:off x="1245269" y="5202944"/>
            <a:ext cx="4755481" cy="2391656"/>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Click to edit Master subtitle style</a:t>
            </a:r>
          </a:p>
        </p:txBody>
      </p:sp>
      <p:sp>
        <p:nvSpPr>
          <p:cNvPr id="4" name="Date Placeholder 3"/>
          <p:cNvSpPr>
            <a:spLocks noGrp="1"/>
          </p:cNvSpPr>
          <p:nvPr>
            <p:ph type="dt" sz="half" idx="10"/>
          </p:nvPr>
        </p:nvSpPr>
        <p:spPr/>
        <p:txBody>
          <a:bodyPr/>
          <a:lstStyle/>
          <a:p>
            <a:fld id="{40413183-D0C2-44D1-9A5D-FBA626F1E2B5}" type="datetimeFigureOut">
              <a:rPr lang="en-AU" smtClean="0"/>
              <a:t>11/08/2021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A695C90-9DFF-4B96-808E-7AD2CAB9972A}" type="slidenum">
              <a:rPr lang="en-AU" smtClean="0"/>
              <a:t>‹#›</a:t>
            </a:fld>
            <a:endParaRPr lang="en-AU"/>
          </a:p>
        </p:txBody>
      </p:sp>
    </p:spTree>
    <p:extLst>
      <p:ext uri="{BB962C8B-B14F-4D97-AF65-F5344CB8AC3E}">
        <p14:creationId xmlns:p14="http://schemas.microsoft.com/office/powerpoint/2010/main" val="29492715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413183-D0C2-44D1-9A5D-FBA626F1E2B5}" type="datetimeFigureOut">
              <a:rPr lang="en-AU" smtClean="0"/>
              <a:t>11/08/2021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A695C90-9DFF-4B96-808E-7AD2CAB9972A}" type="slidenum">
              <a:rPr lang="en-AU" smtClean="0"/>
              <a:t>‹#›</a:t>
            </a:fld>
            <a:endParaRPr lang="en-AU"/>
          </a:p>
        </p:txBody>
      </p:sp>
    </p:spTree>
    <p:extLst>
      <p:ext uri="{BB962C8B-B14F-4D97-AF65-F5344CB8AC3E}">
        <p14:creationId xmlns:p14="http://schemas.microsoft.com/office/powerpoint/2010/main" val="2509259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67713" y="2469625"/>
            <a:ext cx="5215228" cy="4120620"/>
          </a:xfrm>
        </p:spPr>
        <p:txBody>
          <a:bodyPr anchor="b"/>
          <a:lstStyle>
            <a:lvl1pPr>
              <a:defRPr sz="3375"/>
            </a:lvl1pPr>
          </a:lstStyle>
          <a:p>
            <a:r>
              <a:rPr lang="en-US"/>
              <a:t>Click to edit Master title style</a:t>
            </a:r>
            <a:endParaRPr lang="en-US" dirty="0"/>
          </a:p>
        </p:txBody>
      </p:sp>
      <p:sp>
        <p:nvSpPr>
          <p:cNvPr id="3" name="Text Placeholder 2"/>
          <p:cNvSpPr>
            <a:spLocks noGrp="1"/>
          </p:cNvSpPr>
          <p:nvPr>
            <p:ph type="body" idx="1"/>
          </p:nvPr>
        </p:nvSpPr>
        <p:spPr>
          <a:xfrm>
            <a:off x="1167713" y="6629228"/>
            <a:ext cx="5215228" cy="2166937"/>
          </a:xfrm>
        </p:spPr>
        <p:txBody>
          <a:bodyPr/>
          <a:lstStyle>
            <a:lvl1pPr marL="0" indent="0">
              <a:buNone/>
              <a:defRPr sz="1350">
                <a:solidFill>
                  <a:schemeClr val="tx1"/>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413183-D0C2-44D1-9A5D-FBA626F1E2B5}" type="datetimeFigureOut">
              <a:rPr lang="en-AU" smtClean="0"/>
              <a:t>11/08/2021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A695C90-9DFF-4B96-808E-7AD2CAB9972A}" type="slidenum">
              <a:rPr lang="en-AU" smtClean="0"/>
              <a:t>‹#›</a:t>
            </a:fld>
            <a:endParaRPr lang="en-AU"/>
          </a:p>
        </p:txBody>
      </p:sp>
    </p:spTree>
    <p:extLst>
      <p:ext uri="{BB962C8B-B14F-4D97-AF65-F5344CB8AC3E}">
        <p14:creationId xmlns:p14="http://schemas.microsoft.com/office/powerpoint/2010/main" val="37524260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67712" y="2606842"/>
            <a:ext cx="2531999" cy="63154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780924" y="2610802"/>
            <a:ext cx="2605588" cy="628526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40413183-D0C2-44D1-9A5D-FBA626F1E2B5}" type="datetimeFigureOut">
              <a:rPr lang="en-AU" smtClean="0"/>
              <a:t>11/08/2021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A695C90-9DFF-4B96-808E-7AD2CAB9972A}" type="slidenum">
              <a:rPr lang="en-AU" smtClean="0"/>
              <a:t>‹#›</a:t>
            </a:fld>
            <a:endParaRPr lang="en-AU"/>
          </a:p>
        </p:txBody>
      </p:sp>
    </p:spTree>
    <p:extLst>
      <p:ext uri="{BB962C8B-B14F-4D97-AF65-F5344CB8AC3E}">
        <p14:creationId xmlns:p14="http://schemas.microsoft.com/office/powerpoint/2010/main" val="13374876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67713" y="527406"/>
            <a:ext cx="5219693" cy="1914702"/>
          </a:xfrm>
        </p:spPr>
        <p:txBody>
          <a:bodyPr/>
          <a:lstStyle/>
          <a:p>
            <a:r>
              <a:rPr lang="en-US" dirty="0"/>
              <a:t>Click to edit Master title style</a:t>
            </a:r>
          </a:p>
        </p:txBody>
      </p:sp>
      <p:sp>
        <p:nvSpPr>
          <p:cNvPr id="3" name="Text Placeholder 2"/>
          <p:cNvSpPr>
            <a:spLocks noGrp="1"/>
          </p:cNvSpPr>
          <p:nvPr>
            <p:ph type="body" idx="1"/>
          </p:nvPr>
        </p:nvSpPr>
        <p:spPr>
          <a:xfrm>
            <a:off x="1267310" y="2428347"/>
            <a:ext cx="2523673"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4" name="Content Placeholder 3"/>
          <p:cNvSpPr>
            <a:spLocks noGrp="1"/>
          </p:cNvSpPr>
          <p:nvPr>
            <p:ph sz="half" idx="2"/>
          </p:nvPr>
        </p:nvSpPr>
        <p:spPr>
          <a:xfrm>
            <a:off x="1267309" y="3618442"/>
            <a:ext cx="2545714"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89208" y="2428347"/>
            <a:ext cx="2498198"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Edit Master text styles</a:t>
            </a:r>
          </a:p>
        </p:txBody>
      </p:sp>
      <p:sp>
        <p:nvSpPr>
          <p:cNvPr id="6" name="Content Placeholder 5"/>
          <p:cNvSpPr>
            <a:spLocks noGrp="1"/>
          </p:cNvSpPr>
          <p:nvPr>
            <p:ph sz="quarter" idx="4"/>
          </p:nvPr>
        </p:nvSpPr>
        <p:spPr>
          <a:xfrm>
            <a:off x="3889208" y="3618442"/>
            <a:ext cx="2498198" cy="532218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0413183-D0C2-44D1-9A5D-FBA626F1E2B5}" type="datetimeFigureOut">
              <a:rPr lang="en-AU" smtClean="0"/>
              <a:t>11/08/2021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BA695C90-9DFF-4B96-808E-7AD2CAB9972A}" type="slidenum">
              <a:rPr lang="en-AU" smtClean="0"/>
              <a:t>‹#›</a:t>
            </a:fld>
            <a:endParaRPr lang="en-AU"/>
          </a:p>
        </p:txBody>
      </p:sp>
    </p:spTree>
    <p:extLst>
      <p:ext uri="{BB962C8B-B14F-4D97-AF65-F5344CB8AC3E}">
        <p14:creationId xmlns:p14="http://schemas.microsoft.com/office/powerpoint/2010/main" val="23819931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0413183-D0C2-44D1-9A5D-FBA626F1E2B5}" type="datetimeFigureOut">
              <a:rPr lang="en-AU" smtClean="0"/>
              <a:t>11/08/2021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A695C90-9DFF-4B96-808E-7AD2CAB9972A}" type="slidenum">
              <a:rPr lang="en-AU" smtClean="0"/>
              <a:t>‹#›</a:t>
            </a:fld>
            <a:endParaRPr lang="en-AU"/>
          </a:p>
        </p:txBody>
      </p:sp>
    </p:spTree>
    <p:extLst>
      <p:ext uri="{BB962C8B-B14F-4D97-AF65-F5344CB8AC3E}">
        <p14:creationId xmlns:p14="http://schemas.microsoft.com/office/powerpoint/2010/main" val="18370071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413183-D0C2-44D1-9A5D-FBA626F1E2B5}" type="datetimeFigureOut">
              <a:rPr lang="en-AU" smtClean="0"/>
              <a:t>11/08/2021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BA695C90-9DFF-4B96-808E-7AD2CAB9972A}" type="slidenum">
              <a:rPr lang="en-AU" smtClean="0"/>
              <a:t>‹#›</a:t>
            </a:fld>
            <a:endParaRPr lang="en-AU"/>
          </a:p>
        </p:txBody>
      </p:sp>
    </p:spTree>
    <p:extLst>
      <p:ext uri="{BB962C8B-B14F-4D97-AF65-F5344CB8AC3E}">
        <p14:creationId xmlns:p14="http://schemas.microsoft.com/office/powerpoint/2010/main" val="15418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5"/>
            <a:ext cx="5915025" cy="4120620"/>
          </a:xfrm>
        </p:spPr>
        <p:txBody>
          <a:bodyPr anchor="b"/>
          <a:lstStyle>
            <a:lvl1pPr>
              <a:defRPr sz="3375"/>
            </a:lvl1pPr>
          </a:lstStyle>
          <a:p>
            <a:r>
              <a:rPr lang="en-US" dirty="0"/>
              <a:t>Click to edit Master title style</a:t>
            </a:r>
          </a:p>
        </p:txBody>
      </p:sp>
      <p:sp>
        <p:nvSpPr>
          <p:cNvPr id="3" name="Text Placeholder 2"/>
          <p:cNvSpPr>
            <a:spLocks noGrp="1"/>
          </p:cNvSpPr>
          <p:nvPr>
            <p:ph type="body" idx="1"/>
          </p:nvPr>
        </p:nvSpPr>
        <p:spPr>
          <a:xfrm>
            <a:off x="467916" y="6629228"/>
            <a:ext cx="5915025" cy="1521501"/>
          </a:xfrm>
        </p:spPr>
        <p:txBody>
          <a:bodyPr/>
          <a:lstStyle>
            <a:lvl1pPr marL="0" indent="0">
              <a:buNone/>
              <a:defRPr sz="1350">
                <a:solidFill>
                  <a:schemeClr val="tx1"/>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0413183-D0C2-44D1-9A5D-FBA626F1E2B5}" type="datetimeFigureOut">
              <a:rPr lang="en-AU" smtClean="0"/>
              <a:t>11/08/2021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A695C90-9DFF-4B96-808E-7AD2CAB9972A}" type="slidenum">
              <a:rPr lang="en-AU" smtClean="0"/>
              <a:t>‹#›</a:t>
            </a:fld>
            <a:endParaRPr lang="en-AU"/>
          </a:p>
        </p:txBody>
      </p:sp>
    </p:spTree>
    <p:extLst>
      <p:ext uri="{BB962C8B-B14F-4D97-AF65-F5344CB8AC3E}">
        <p14:creationId xmlns:p14="http://schemas.microsoft.com/office/powerpoint/2010/main" val="30933262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75489" y="451853"/>
            <a:ext cx="2211883" cy="2311400"/>
          </a:xfrm>
        </p:spPr>
        <p:txBody>
          <a:bodyPr anchor="b"/>
          <a:lstStyle>
            <a:lvl1pPr>
              <a:defRPr sz="1800"/>
            </a:lvl1pPr>
          </a:lstStyle>
          <a:p>
            <a:r>
              <a:rPr lang="en-US" dirty="0"/>
              <a:t>Click to edit Master title style</a:t>
            </a:r>
          </a:p>
        </p:txBody>
      </p:sp>
      <p:sp>
        <p:nvSpPr>
          <p:cNvPr id="3" name="Content Placeholder 2"/>
          <p:cNvSpPr>
            <a:spLocks noGrp="1"/>
          </p:cNvSpPr>
          <p:nvPr>
            <p:ph idx="1"/>
          </p:nvPr>
        </p:nvSpPr>
        <p:spPr>
          <a:xfrm>
            <a:off x="3618498" y="451854"/>
            <a:ext cx="2435032" cy="7990817"/>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275489" y="2937042"/>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fld id="{40413183-D0C2-44D1-9A5D-FBA626F1E2B5}" type="datetimeFigureOut">
              <a:rPr lang="en-AU" smtClean="0"/>
              <a:t>11/08/2021</a:t>
            </a:fld>
            <a:endParaRPr lang="en-AU" dirty="0"/>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A695C90-9DFF-4B96-808E-7AD2CAB9972A}" type="slidenum">
              <a:rPr lang="en-AU" smtClean="0"/>
              <a:t>‹#›</a:t>
            </a:fld>
            <a:endParaRPr lang="en-AU"/>
          </a:p>
        </p:txBody>
      </p:sp>
    </p:spTree>
    <p:extLst>
      <p:ext uri="{BB962C8B-B14F-4D97-AF65-F5344CB8AC3E}">
        <p14:creationId xmlns:p14="http://schemas.microsoft.com/office/powerpoint/2010/main" val="7282345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67713" y="660400"/>
            <a:ext cx="2211883" cy="2311400"/>
          </a:xfrm>
        </p:spPr>
        <p:txBody>
          <a:bodyPr anchor="b"/>
          <a:lstStyle>
            <a:lvl1pPr>
              <a:defRPr sz="1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01190" y="1426284"/>
            <a:ext cx="2544679" cy="7039681"/>
          </a:xfrm>
        </p:spPr>
        <p:txBody>
          <a:bodyPr anchor="t"/>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Click icon to add picture</a:t>
            </a:r>
            <a:endParaRPr lang="en-US" dirty="0"/>
          </a:p>
        </p:txBody>
      </p:sp>
      <p:sp>
        <p:nvSpPr>
          <p:cNvPr id="4" name="Text Placeholder 3"/>
          <p:cNvSpPr>
            <a:spLocks noGrp="1"/>
          </p:cNvSpPr>
          <p:nvPr>
            <p:ph type="body" sz="half" idx="2"/>
          </p:nvPr>
        </p:nvSpPr>
        <p:spPr>
          <a:xfrm>
            <a:off x="1167713"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fld id="{40413183-D0C2-44D1-9A5D-FBA626F1E2B5}" type="datetimeFigureOut">
              <a:rPr lang="en-AU" smtClean="0"/>
              <a:t>11/08/2021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A695C90-9DFF-4B96-808E-7AD2CAB9972A}" type="slidenum">
              <a:rPr lang="en-AU" smtClean="0"/>
              <a:t>‹#›</a:t>
            </a:fld>
            <a:endParaRPr lang="en-AU"/>
          </a:p>
        </p:txBody>
      </p:sp>
    </p:spTree>
    <p:extLst>
      <p:ext uri="{BB962C8B-B14F-4D97-AF65-F5344CB8AC3E}">
        <p14:creationId xmlns:p14="http://schemas.microsoft.com/office/powerpoint/2010/main" val="24943586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413183-D0C2-44D1-9A5D-FBA626F1E2B5}" type="datetimeFigureOut">
              <a:rPr lang="en-AU" smtClean="0"/>
              <a:t>11/08/2021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A695C90-9DFF-4B96-808E-7AD2CAB9972A}" type="slidenum">
              <a:rPr lang="en-AU" smtClean="0"/>
              <a:t>‹#›</a:t>
            </a:fld>
            <a:endParaRPr lang="en-AU"/>
          </a:p>
        </p:txBody>
      </p:sp>
    </p:spTree>
    <p:extLst>
      <p:ext uri="{BB962C8B-B14F-4D97-AF65-F5344CB8AC3E}">
        <p14:creationId xmlns:p14="http://schemas.microsoft.com/office/powerpoint/2010/main" val="522278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961416" cy="7750635"/>
          </a:xfrm>
        </p:spPr>
        <p:txBody>
          <a:bodyPr vert="eaVert">
            <a:normAutofit/>
          </a:bodyPr>
          <a:lstStyle>
            <a:lvl1pPr>
              <a:defRPr sz="1575"/>
            </a:lvl1pPr>
          </a:lstStyle>
          <a:p>
            <a:r>
              <a:rPr lang="en-US" dirty="0"/>
              <a:t>Click to edit Master title style</a:t>
            </a:r>
          </a:p>
        </p:txBody>
      </p:sp>
      <p:sp>
        <p:nvSpPr>
          <p:cNvPr id="3" name="Vertical Text Placeholder 2"/>
          <p:cNvSpPr>
            <a:spLocks noGrp="1"/>
          </p:cNvSpPr>
          <p:nvPr>
            <p:ph type="body" orient="vert" idx="1"/>
          </p:nvPr>
        </p:nvSpPr>
        <p:spPr>
          <a:xfrm>
            <a:off x="1167713" y="527403"/>
            <a:ext cx="3718321" cy="775063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413183-D0C2-44D1-9A5D-FBA626F1E2B5}" type="datetimeFigureOut">
              <a:rPr lang="en-AU" smtClean="0"/>
              <a:t>11/08/2021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A695C90-9DFF-4B96-808E-7AD2CAB9972A}" type="slidenum">
              <a:rPr lang="en-AU" smtClean="0"/>
              <a:t>‹#›</a:t>
            </a:fld>
            <a:endParaRPr lang="en-AU"/>
          </a:p>
        </p:txBody>
      </p:sp>
    </p:spTree>
    <p:extLst>
      <p:ext uri="{BB962C8B-B14F-4D97-AF65-F5344CB8AC3E}">
        <p14:creationId xmlns:p14="http://schemas.microsoft.com/office/powerpoint/2010/main" val="3402731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6"/>
            <a:ext cx="2914650" cy="56006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6"/>
            <a:ext cx="2914650" cy="56006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413183-D0C2-44D1-9A5D-FBA626F1E2B5}" type="datetimeFigureOut">
              <a:rPr lang="en-AU" smtClean="0"/>
              <a:t>11/08/2021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A695C90-9DFF-4B96-808E-7AD2CAB9972A}" type="slidenum">
              <a:rPr lang="en-AU" smtClean="0"/>
              <a:t>‹#›</a:t>
            </a:fld>
            <a:endParaRPr lang="en-AU"/>
          </a:p>
        </p:txBody>
      </p:sp>
    </p:spTree>
    <p:extLst>
      <p:ext uri="{BB962C8B-B14F-4D97-AF65-F5344CB8AC3E}">
        <p14:creationId xmlns:p14="http://schemas.microsoft.com/office/powerpoint/2010/main" val="2148438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6"/>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2" y="2428347"/>
            <a:ext cx="2901255"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4" name="Content Placeholder 3"/>
          <p:cNvSpPr>
            <a:spLocks noGrp="1"/>
          </p:cNvSpPr>
          <p:nvPr>
            <p:ph sz="half" idx="2"/>
          </p:nvPr>
        </p:nvSpPr>
        <p:spPr>
          <a:xfrm>
            <a:off x="472382" y="3618442"/>
            <a:ext cx="2901255" cy="4601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6" name="Content Placeholder 5"/>
          <p:cNvSpPr>
            <a:spLocks noGrp="1"/>
          </p:cNvSpPr>
          <p:nvPr>
            <p:ph sz="quarter" idx="4"/>
          </p:nvPr>
        </p:nvSpPr>
        <p:spPr>
          <a:xfrm>
            <a:off x="3471863" y="3618442"/>
            <a:ext cx="2915543" cy="4601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0413183-D0C2-44D1-9A5D-FBA626F1E2B5}" type="datetimeFigureOut">
              <a:rPr lang="en-AU" smtClean="0"/>
              <a:t>11/08/2021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BA695C90-9DFF-4B96-808E-7AD2CAB9972A}" type="slidenum">
              <a:rPr lang="en-AU" smtClean="0"/>
              <a:t>‹#›</a:t>
            </a:fld>
            <a:endParaRPr lang="en-AU"/>
          </a:p>
        </p:txBody>
      </p:sp>
    </p:spTree>
    <p:extLst>
      <p:ext uri="{BB962C8B-B14F-4D97-AF65-F5344CB8AC3E}">
        <p14:creationId xmlns:p14="http://schemas.microsoft.com/office/powerpoint/2010/main" val="2070197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0413183-D0C2-44D1-9A5D-FBA626F1E2B5}" type="datetimeFigureOut">
              <a:rPr lang="en-AU" smtClean="0"/>
              <a:t>11/08/2021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A695C90-9DFF-4B96-808E-7AD2CAB9972A}" type="slidenum">
              <a:rPr lang="en-AU" smtClean="0"/>
              <a:t>‹#›</a:t>
            </a:fld>
            <a:endParaRPr lang="en-AU"/>
          </a:p>
        </p:txBody>
      </p:sp>
    </p:spTree>
    <p:extLst>
      <p:ext uri="{BB962C8B-B14F-4D97-AF65-F5344CB8AC3E}">
        <p14:creationId xmlns:p14="http://schemas.microsoft.com/office/powerpoint/2010/main" val="1626684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413183-D0C2-44D1-9A5D-FBA626F1E2B5}" type="datetimeFigureOut">
              <a:rPr lang="en-AU" smtClean="0"/>
              <a:t>11/08/2021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BA695C90-9DFF-4B96-808E-7AD2CAB9972A}" type="slidenum">
              <a:rPr lang="en-AU" smtClean="0"/>
              <a:t>‹#›</a:t>
            </a:fld>
            <a:endParaRPr lang="en-AU"/>
          </a:p>
        </p:txBody>
      </p:sp>
    </p:spTree>
    <p:extLst>
      <p:ext uri="{BB962C8B-B14F-4D97-AF65-F5344CB8AC3E}">
        <p14:creationId xmlns:p14="http://schemas.microsoft.com/office/powerpoint/2010/main" val="1778681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3" cy="2311400"/>
          </a:xfrm>
        </p:spPr>
        <p:txBody>
          <a:bodyPr anchor="b"/>
          <a:lstStyle>
            <a:lvl1pPr>
              <a:defRPr sz="1800"/>
            </a:lvl1pPr>
          </a:lstStyle>
          <a:p>
            <a:r>
              <a:rPr lang="en-US"/>
              <a:t>Click to edit Master title style</a:t>
            </a:r>
            <a:endParaRPr lang="en-US" dirty="0"/>
          </a:p>
        </p:txBody>
      </p:sp>
      <p:sp>
        <p:nvSpPr>
          <p:cNvPr id="3" name="Content Placeholder 2"/>
          <p:cNvSpPr>
            <a:spLocks noGrp="1"/>
          </p:cNvSpPr>
          <p:nvPr>
            <p:ph idx="1"/>
          </p:nvPr>
        </p:nvSpPr>
        <p:spPr>
          <a:xfrm>
            <a:off x="2914650" y="1816101"/>
            <a:ext cx="3471863" cy="6438900"/>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3" cy="5283200"/>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fld id="{40413183-D0C2-44D1-9A5D-FBA626F1E2B5}" type="datetimeFigureOut">
              <a:rPr lang="en-AU" smtClean="0"/>
              <a:t>11/08/2021</a:t>
            </a:fld>
            <a:endParaRPr lang="en-AU" dirty="0"/>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A695C90-9DFF-4B96-808E-7AD2CAB9972A}" type="slidenum">
              <a:rPr lang="en-AU" smtClean="0"/>
              <a:t>‹#›</a:t>
            </a:fld>
            <a:endParaRPr lang="en-AU"/>
          </a:p>
        </p:txBody>
      </p:sp>
    </p:spTree>
    <p:extLst>
      <p:ext uri="{BB962C8B-B14F-4D97-AF65-F5344CB8AC3E}">
        <p14:creationId xmlns:p14="http://schemas.microsoft.com/office/powerpoint/2010/main" val="2025914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3" cy="2311400"/>
          </a:xfrm>
        </p:spPr>
        <p:txBody>
          <a:bodyPr anchor="b"/>
          <a:lstStyle>
            <a:lvl1pPr>
              <a:defRPr sz="1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4"/>
            <a:ext cx="3471863" cy="6793960"/>
          </a:xfrm>
        </p:spPr>
        <p:txBody>
          <a:bodyPr anchor="t"/>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Click icon to add picture</a:t>
            </a:r>
            <a:endParaRPr lang="en-US" dirty="0"/>
          </a:p>
        </p:txBody>
      </p:sp>
      <p:sp>
        <p:nvSpPr>
          <p:cNvPr id="4" name="Text Placeholder 3"/>
          <p:cNvSpPr>
            <a:spLocks noGrp="1"/>
          </p:cNvSpPr>
          <p:nvPr>
            <p:ph type="body" sz="half" idx="2"/>
          </p:nvPr>
        </p:nvSpPr>
        <p:spPr>
          <a:xfrm>
            <a:off x="472381" y="2971801"/>
            <a:ext cx="2211883" cy="5248442"/>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fld id="{40413183-D0C2-44D1-9A5D-FBA626F1E2B5}" type="datetimeFigureOut">
              <a:rPr lang="en-AU" smtClean="0"/>
              <a:t>11/08/2021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A695C90-9DFF-4B96-808E-7AD2CAB9972A}" type="slidenum">
              <a:rPr lang="en-AU" smtClean="0"/>
              <a:t>‹#›</a:t>
            </a:fld>
            <a:endParaRPr lang="en-AU"/>
          </a:p>
        </p:txBody>
      </p:sp>
    </p:spTree>
    <p:extLst>
      <p:ext uri="{BB962C8B-B14F-4D97-AF65-F5344CB8AC3E}">
        <p14:creationId xmlns:p14="http://schemas.microsoft.com/office/powerpoint/2010/main" val="2836350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92756"/>
            <a:ext cx="5309966" cy="191470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71488" y="2560608"/>
            <a:ext cx="5820329" cy="567144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71488" y="9181398"/>
            <a:ext cx="1543050" cy="527403"/>
          </a:xfrm>
          <a:prstGeom prst="rect">
            <a:avLst/>
          </a:prstGeom>
        </p:spPr>
        <p:txBody>
          <a:bodyPr vert="horz" lIns="91440" tIns="45720" rIns="91440" bIns="45720" rtlCol="0" anchor="ctr"/>
          <a:lstStyle>
            <a:lvl1pPr algn="l">
              <a:defRPr sz="675">
                <a:solidFill>
                  <a:schemeClr val="tx1">
                    <a:tint val="75000"/>
                  </a:schemeClr>
                </a:solidFill>
              </a:defRPr>
            </a:lvl1pPr>
          </a:lstStyle>
          <a:p>
            <a:fld id="{40413183-D0C2-44D1-9A5D-FBA626F1E2B5}" type="datetimeFigureOut">
              <a:rPr lang="en-AU" smtClean="0"/>
              <a:t>11/08/2021</a:t>
            </a:fld>
            <a:endParaRPr lang="en-AU" dirty="0"/>
          </a:p>
        </p:txBody>
      </p:sp>
      <p:sp>
        <p:nvSpPr>
          <p:cNvPr id="5" name="Footer Placeholder 4"/>
          <p:cNvSpPr>
            <a:spLocks noGrp="1"/>
          </p:cNvSpPr>
          <p:nvPr>
            <p:ph type="ftr" sz="quarter" idx="3"/>
          </p:nvPr>
        </p:nvSpPr>
        <p:spPr>
          <a:xfrm>
            <a:off x="2271713" y="9181398"/>
            <a:ext cx="2314575" cy="52740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4843463" y="9181398"/>
            <a:ext cx="1543050" cy="527403"/>
          </a:xfrm>
          <a:prstGeom prst="rect">
            <a:avLst/>
          </a:prstGeom>
        </p:spPr>
        <p:txBody>
          <a:bodyPr vert="horz" lIns="91440" tIns="45720" rIns="91440" bIns="45720" rtlCol="0" anchor="ctr"/>
          <a:lstStyle>
            <a:lvl1pPr algn="r">
              <a:defRPr sz="675">
                <a:solidFill>
                  <a:schemeClr val="tx1">
                    <a:tint val="75000"/>
                  </a:schemeClr>
                </a:solidFill>
              </a:defRPr>
            </a:lvl1pPr>
          </a:lstStyle>
          <a:p>
            <a:fld id="{BA695C90-9DFF-4B96-808E-7AD2CAB9972A}" type="slidenum">
              <a:rPr lang="en-AU" smtClean="0"/>
              <a:t>‹#›</a:t>
            </a:fld>
            <a:endParaRPr lang="en-AU" dirty="0"/>
          </a:p>
        </p:txBody>
      </p:sp>
    </p:spTree>
    <p:extLst>
      <p:ext uri="{BB962C8B-B14F-4D97-AF65-F5344CB8AC3E}">
        <p14:creationId xmlns:p14="http://schemas.microsoft.com/office/powerpoint/2010/main" val="50158569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514350" rtl="0" eaLnBrk="1" latinLnBrk="0" hangingPunct="1">
        <a:lnSpc>
          <a:spcPct val="90000"/>
        </a:lnSpc>
        <a:spcBef>
          <a:spcPct val="0"/>
        </a:spcBef>
        <a:buNone/>
        <a:defRPr sz="1800" kern="1200">
          <a:solidFill>
            <a:srgbClr val="681D34"/>
          </a:solidFill>
          <a:latin typeface="Nunito Sans Black" panose="00000A00000000000000" pitchFamily="2" charset="0"/>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125" kern="1200" baseline="0">
          <a:solidFill>
            <a:schemeClr val="tx1"/>
          </a:solidFill>
          <a:latin typeface="Nunito Sans Black" panose="00000A00000000000000" pitchFamily="2" charset="0"/>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013" kern="1200" baseline="0">
          <a:solidFill>
            <a:schemeClr val="tx1"/>
          </a:solidFill>
          <a:latin typeface="Nunito Sans Black" panose="00000A00000000000000" pitchFamily="2" charset="0"/>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013" kern="1200" baseline="0">
          <a:solidFill>
            <a:schemeClr val="tx1"/>
          </a:solidFill>
          <a:latin typeface="Nunito Sans Black" panose="00000A00000000000000" pitchFamily="2" charset="0"/>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baseline="0">
          <a:solidFill>
            <a:schemeClr val="tx1"/>
          </a:solidFill>
          <a:latin typeface="Nunito Sans Black" panose="00000A00000000000000" pitchFamily="2" charset="0"/>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baseline="0">
          <a:solidFill>
            <a:schemeClr val="tx1"/>
          </a:solidFill>
          <a:latin typeface="Nunito Sans Black" panose="00000A00000000000000" pitchFamily="2" charset="0"/>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67714" y="515961"/>
            <a:ext cx="4449205" cy="191470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67713" y="2560608"/>
            <a:ext cx="5124103" cy="567144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167712" y="9188588"/>
            <a:ext cx="1543050" cy="527403"/>
          </a:xfrm>
          <a:prstGeom prst="rect">
            <a:avLst/>
          </a:prstGeom>
        </p:spPr>
        <p:txBody>
          <a:bodyPr vert="horz" lIns="91440" tIns="45720" rIns="91440" bIns="45720" rtlCol="0" anchor="ctr"/>
          <a:lstStyle>
            <a:lvl1pPr algn="l">
              <a:defRPr sz="675">
                <a:solidFill>
                  <a:schemeClr val="tx1">
                    <a:tint val="75000"/>
                  </a:schemeClr>
                </a:solidFill>
              </a:defRPr>
            </a:lvl1pPr>
          </a:lstStyle>
          <a:p>
            <a:fld id="{40413183-D0C2-44D1-9A5D-FBA626F1E2B5}" type="datetimeFigureOut">
              <a:rPr lang="en-AU" smtClean="0"/>
              <a:t>11/08/2021</a:t>
            </a:fld>
            <a:endParaRPr lang="en-AU" dirty="0"/>
          </a:p>
        </p:txBody>
      </p:sp>
      <p:sp>
        <p:nvSpPr>
          <p:cNvPr id="5" name="Footer Placeholder 4"/>
          <p:cNvSpPr>
            <a:spLocks noGrp="1"/>
          </p:cNvSpPr>
          <p:nvPr>
            <p:ph type="ftr" sz="quarter" idx="3"/>
          </p:nvPr>
        </p:nvSpPr>
        <p:spPr>
          <a:xfrm>
            <a:off x="2767913" y="9193297"/>
            <a:ext cx="2306466" cy="52740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5131531" y="9193297"/>
            <a:ext cx="1254982" cy="527403"/>
          </a:xfrm>
          <a:prstGeom prst="rect">
            <a:avLst/>
          </a:prstGeom>
        </p:spPr>
        <p:txBody>
          <a:bodyPr vert="horz" lIns="91440" tIns="45720" rIns="91440" bIns="45720" rtlCol="0" anchor="ctr"/>
          <a:lstStyle>
            <a:lvl1pPr algn="r">
              <a:defRPr sz="675">
                <a:solidFill>
                  <a:schemeClr val="tx1">
                    <a:tint val="75000"/>
                  </a:schemeClr>
                </a:solidFill>
              </a:defRPr>
            </a:lvl1pPr>
          </a:lstStyle>
          <a:p>
            <a:fld id="{BA695C90-9DFF-4B96-808E-7AD2CAB9972A}" type="slidenum">
              <a:rPr lang="en-AU" smtClean="0"/>
              <a:t>‹#›</a:t>
            </a:fld>
            <a:endParaRPr lang="en-AU" dirty="0"/>
          </a:p>
        </p:txBody>
      </p:sp>
      <p:pic>
        <p:nvPicPr>
          <p:cNvPr id="12" name="Picture 1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509261" y="19799"/>
            <a:ext cx="1348740" cy="2084814"/>
          </a:xfrm>
          <a:prstGeom prst="rect">
            <a:avLst/>
          </a:prstGeom>
        </p:spPr>
      </p:pic>
      <p:pic>
        <p:nvPicPr>
          <p:cNvPr id="9" name="Picture 8"/>
          <p:cNvPicPr>
            <a:picLocks noChangeAspect="1"/>
          </p:cNvPicPr>
          <p:nvPr userDrawn="1"/>
        </p:nvPicPr>
        <p:blipFill rotWithShape="1">
          <a:blip r:embed="rId14" cstate="print">
            <a:extLst>
              <a:ext uri="{28A0092B-C50C-407E-A947-70E740481C1C}">
                <a14:useLocalDpi xmlns:a14="http://schemas.microsoft.com/office/drawing/2010/main" val="0"/>
              </a:ext>
            </a:extLst>
          </a:blip>
          <a:srcRect l="29845" t="11274" r="24412" b="19373"/>
          <a:stretch/>
        </p:blipFill>
        <p:spPr>
          <a:xfrm>
            <a:off x="-451187" y="-34758"/>
            <a:ext cx="1479884" cy="9958139"/>
          </a:xfrm>
          <a:prstGeom prst="rect">
            <a:avLst/>
          </a:prstGeom>
        </p:spPr>
      </p:pic>
    </p:spTree>
    <p:extLst>
      <p:ext uri="{BB962C8B-B14F-4D97-AF65-F5344CB8AC3E}">
        <p14:creationId xmlns:p14="http://schemas.microsoft.com/office/powerpoint/2010/main" val="387835634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514350" rtl="0" eaLnBrk="1" latinLnBrk="0" hangingPunct="1">
        <a:lnSpc>
          <a:spcPct val="90000"/>
        </a:lnSpc>
        <a:spcBef>
          <a:spcPct val="0"/>
        </a:spcBef>
        <a:buNone/>
        <a:defRPr sz="1800" kern="1200">
          <a:solidFill>
            <a:srgbClr val="681D34"/>
          </a:solidFill>
          <a:latin typeface="Nunito Sans Black" panose="00000A00000000000000" pitchFamily="2" charset="0"/>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125" kern="1200" baseline="0">
          <a:solidFill>
            <a:schemeClr val="tx1"/>
          </a:solidFill>
          <a:latin typeface="Nunito Sans Black" panose="00000A00000000000000" pitchFamily="2" charset="0"/>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013" kern="1200" baseline="0">
          <a:solidFill>
            <a:schemeClr val="tx1"/>
          </a:solidFill>
          <a:latin typeface="Nunito Sans Black" panose="00000A00000000000000" pitchFamily="2" charset="0"/>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013" kern="1200" baseline="0">
          <a:solidFill>
            <a:schemeClr val="tx1"/>
          </a:solidFill>
          <a:latin typeface="Nunito Sans Black" panose="00000A00000000000000" pitchFamily="2" charset="0"/>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baseline="0">
          <a:solidFill>
            <a:schemeClr val="tx1"/>
          </a:solidFill>
          <a:latin typeface="Nunito Sans Black" panose="00000A00000000000000" pitchFamily="2" charset="0"/>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baseline="0">
          <a:solidFill>
            <a:schemeClr val="tx1"/>
          </a:solidFill>
          <a:latin typeface="Nunito Sans Black" panose="00000A00000000000000" pitchFamily="2" charset="0"/>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82844" y="515961"/>
            <a:ext cx="4534076" cy="191470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82843" y="2560608"/>
            <a:ext cx="5208973" cy="567144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167712" y="9188588"/>
            <a:ext cx="1543050" cy="527403"/>
          </a:xfrm>
          <a:prstGeom prst="rect">
            <a:avLst/>
          </a:prstGeom>
        </p:spPr>
        <p:txBody>
          <a:bodyPr vert="horz" lIns="91440" tIns="45720" rIns="91440" bIns="45720" rtlCol="0" anchor="ctr"/>
          <a:lstStyle>
            <a:lvl1pPr algn="l">
              <a:defRPr sz="675">
                <a:solidFill>
                  <a:schemeClr val="tx1">
                    <a:tint val="75000"/>
                  </a:schemeClr>
                </a:solidFill>
              </a:defRPr>
            </a:lvl1pPr>
          </a:lstStyle>
          <a:p>
            <a:fld id="{40413183-D0C2-44D1-9A5D-FBA626F1E2B5}" type="datetimeFigureOut">
              <a:rPr lang="en-AU" smtClean="0"/>
              <a:t>11/08/2021</a:t>
            </a:fld>
            <a:endParaRPr lang="en-AU" dirty="0"/>
          </a:p>
        </p:txBody>
      </p:sp>
      <p:sp>
        <p:nvSpPr>
          <p:cNvPr id="5" name="Footer Placeholder 4"/>
          <p:cNvSpPr>
            <a:spLocks noGrp="1"/>
          </p:cNvSpPr>
          <p:nvPr>
            <p:ph type="ftr" sz="quarter" idx="3"/>
          </p:nvPr>
        </p:nvSpPr>
        <p:spPr>
          <a:xfrm>
            <a:off x="2767913" y="9193297"/>
            <a:ext cx="2306466" cy="52740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5131531" y="9193297"/>
            <a:ext cx="1254982" cy="527403"/>
          </a:xfrm>
          <a:prstGeom prst="rect">
            <a:avLst/>
          </a:prstGeom>
        </p:spPr>
        <p:txBody>
          <a:bodyPr vert="horz" lIns="91440" tIns="45720" rIns="91440" bIns="45720" rtlCol="0" anchor="ctr"/>
          <a:lstStyle>
            <a:lvl1pPr algn="r">
              <a:defRPr sz="675">
                <a:solidFill>
                  <a:schemeClr val="tx1">
                    <a:tint val="75000"/>
                  </a:schemeClr>
                </a:solidFill>
              </a:defRPr>
            </a:lvl1pPr>
          </a:lstStyle>
          <a:p>
            <a:fld id="{BA695C90-9DFF-4B96-808E-7AD2CAB9972A}" type="slidenum">
              <a:rPr lang="en-AU" smtClean="0"/>
              <a:t>‹#›</a:t>
            </a:fld>
            <a:endParaRPr lang="en-AU" dirty="0"/>
          </a:p>
        </p:txBody>
      </p:sp>
      <p:pic>
        <p:nvPicPr>
          <p:cNvPr id="12" name="Picture 1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539740" y="19798"/>
            <a:ext cx="1318261" cy="1944162"/>
          </a:xfrm>
          <a:prstGeom prst="rect">
            <a:avLst/>
          </a:prstGeom>
        </p:spPr>
      </p:pic>
      <p:pic>
        <p:nvPicPr>
          <p:cNvPr id="7" name="Picture 6"/>
          <p:cNvPicPr>
            <a:picLocks noChangeAspect="1"/>
          </p:cNvPicPr>
          <p:nvPr userDrawn="1"/>
        </p:nvPicPr>
        <p:blipFill rotWithShape="1">
          <a:blip r:embed="rId14" cstate="print">
            <a:extLst>
              <a:ext uri="{28A0092B-C50C-407E-A947-70E740481C1C}">
                <a14:useLocalDpi xmlns:a14="http://schemas.microsoft.com/office/drawing/2010/main" val="0"/>
              </a:ext>
            </a:extLst>
          </a:blip>
          <a:srcRect l="39293" t="11822" r="31533" b="15289"/>
          <a:stretch/>
        </p:blipFill>
        <p:spPr>
          <a:xfrm>
            <a:off x="0" y="0"/>
            <a:ext cx="893345" cy="9906000"/>
          </a:xfrm>
          <a:prstGeom prst="rect">
            <a:avLst/>
          </a:prstGeom>
        </p:spPr>
      </p:pic>
    </p:spTree>
    <p:extLst>
      <p:ext uri="{BB962C8B-B14F-4D97-AF65-F5344CB8AC3E}">
        <p14:creationId xmlns:p14="http://schemas.microsoft.com/office/powerpoint/2010/main" val="404130260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514350" rtl="0" eaLnBrk="1" latinLnBrk="0" hangingPunct="1">
        <a:lnSpc>
          <a:spcPct val="90000"/>
        </a:lnSpc>
        <a:spcBef>
          <a:spcPct val="0"/>
        </a:spcBef>
        <a:buNone/>
        <a:defRPr sz="1800" kern="1200">
          <a:solidFill>
            <a:srgbClr val="681D34"/>
          </a:solidFill>
          <a:latin typeface="Nunito Sans Black" panose="00000A00000000000000" pitchFamily="2" charset="0"/>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125" kern="1200" baseline="0">
          <a:solidFill>
            <a:schemeClr val="tx1"/>
          </a:solidFill>
          <a:latin typeface="Nunito Sans Black" panose="00000A00000000000000" pitchFamily="2" charset="0"/>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013" kern="1200" baseline="0">
          <a:solidFill>
            <a:schemeClr val="tx1"/>
          </a:solidFill>
          <a:latin typeface="Nunito Sans Black" panose="00000A00000000000000" pitchFamily="2" charset="0"/>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013" kern="1200" baseline="0">
          <a:solidFill>
            <a:schemeClr val="tx1"/>
          </a:solidFill>
          <a:latin typeface="Nunito Sans Black" panose="00000A00000000000000" pitchFamily="2" charset="0"/>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baseline="0">
          <a:solidFill>
            <a:schemeClr val="tx1"/>
          </a:solidFill>
          <a:latin typeface="Nunito Sans Black" panose="00000A00000000000000" pitchFamily="2" charset="0"/>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baseline="0">
          <a:solidFill>
            <a:schemeClr val="tx1"/>
          </a:solidFill>
          <a:latin typeface="Nunito Sans Black" panose="00000A00000000000000" pitchFamily="2" charset="0"/>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2.png"/><Relationship Id="rId18" Type="http://schemas.openxmlformats.org/officeDocument/2006/relationships/image" Target="../media/image16.jpeg"/><Relationship Id="rId3" Type="http://schemas.openxmlformats.org/officeDocument/2006/relationships/hyperlink" Target="https://www.youtube.com/watch?v=EFHxQ5fiUvI" TargetMode="External"/><Relationship Id="rId7" Type="http://schemas.openxmlformats.org/officeDocument/2006/relationships/image" Target="../media/image7.jpeg"/><Relationship Id="rId12" Type="http://schemas.openxmlformats.org/officeDocument/2006/relationships/image" Target="../media/image11.png"/><Relationship Id="rId17" Type="http://schemas.openxmlformats.org/officeDocument/2006/relationships/hyperlink" Target="https://www.youtube.com/watch?v=vXP9HNXUCVg&amp;t=8s" TargetMode="External"/><Relationship Id="rId2" Type="http://schemas.openxmlformats.org/officeDocument/2006/relationships/hyperlink" Target="https://www.youtube.com/watch?v=HFwXPkI5OtU" TargetMode="External"/><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0.png"/><Relationship Id="rId5" Type="http://schemas.openxmlformats.org/officeDocument/2006/relationships/image" Target="../media/image5.jpeg"/><Relationship Id="rId15" Type="http://schemas.openxmlformats.org/officeDocument/2006/relationships/image" Target="../media/image14.png"/><Relationship Id="rId10" Type="http://schemas.openxmlformats.org/officeDocument/2006/relationships/hyperlink" Target="about:blank" TargetMode="External"/><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0.jpeg"/><Relationship Id="rId3" Type="http://schemas.openxmlformats.org/officeDocument/2006/relationships/image" Target="../media/image15.png"/><Relationship Id="rId7" Type="http://schemas.openxmlformats.org/officeDocument/2006/relationships/image" Target="../media/image14.png"/><Relationship Id="rId12" Type="http://schemas.openxmlformats.org/officeDocument/2006/relationships/hyperlink" Target="https://www.youtube.com/watch?v=IGgwHPNRmgM" TargetMode="Externa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9.jpeg"/><Relationship Id="rId5" Type="http://schemas.openxmlformats.org/officeDocument/2006/relationships/image" Target="../media/image11.png"/><Relationship Id="rId10" Type="http://schemas.openxmlformats.org/officeDocument/2006/relationships/image" Target="../media/image18.jpeg"/><Relationship Id="rId4" Type="http://schemas.openxmlformats.org/officeDocument/2006/relationships/image" Target="../media/image12.png"/><Relationship Id="rId9" Type="http://schemas.openxmlformats.org/officeDocument/2006/relationships/hyperlink" Target="https://scoutsca.s3.amazonaws.com/2019/01/tc-rs-desktop-zen-garden.pdf" TargetMode="External"/><Relationship Id="rId1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Rectangle 116">
            <a:extLst>
              <a:ext uri="{FF2B5EF4-FFF2-40B4-BE49-F238E27FC236}">
                <a16:creationId xmlns:a16="http://schemas.microsoft.com/office/drawing/2014/main" id="{7ED770F9-A4AD-40AB-849F-870535085B0A}"/>
              </a:ext>
            </a:extLst>
          </p:cNvPr>
          <p:cNvSpPr/>
          <p:nvPr/>
        </p:nvSpPr>
        <p:spPr>
          <a:xfrm>
            <a:off x="3633620" y="6649166"/>
            <a:ext cx="2946717" cy="1200329"/>
          </a:xfrm>
          <a:prstGeom prst="rect">
            <a:avLst/>
          </a:prstGeom>
        </p:spPr>
        <p:txBody>
          <a:bodyPr wrap="square">
            <a:spAutoFit/>
          </a:bodyPr>
          <a:lstStyle/>
          <a:p>
            <a:r>
              <a:rPr lang="en-AU" sz="7200" dirty="0">
                <a:solidFill>
                  <a:schemeClr val="bg1">
                    <a:lumMod val="95000"/>
                  </a:schemeClr>
                </a:solidFill>
                <a:latin typeface="Nunito Sans Black" panose="00000A00000000000000" pitchFamily="2" charset="0"/>
              </a:rPr>
              <a:t>6</a:t>
            </a:r>
          </a:p>
        </p:txBody>
      </p:sp>
      <p:sp>
        <p:nvSpPr>
          <p:cNvPr id="114" name="Rectangle 113">
            <a:extLst>
              <a:ext uri="{FF2B5EF4-FFF2-40B4-BE49-F238E27FC236}">
                <a16:creationId xmlns:a16="http://schemas.microsoft.com/office/drawing/2014/main" id="{2B39820B-52F0-43F0-94DE-F7D9C2D84C6E}"/>
              </a:ext>
            </a:extLst>
          </p:cNvPr>
          <p:cNvSpPr/>
          <p:nvPr/>
        </p:nvSpPr>
        <p:spPr>
          <a:xfrm>
            <a:off x="1405019" y="4847324"/>
            <a:ext cx="739305" cy="1200329"/>
          </a:xfrm>
          <a:prstGeom prst="rect">
            <a:avLst/>
          </a:prstGeom>
        </p:spPr>
        <p:txBody>
          <a:bodyPr wrap="none">
            <a:spAutoFit/>
          </a:bodyPr>
          <a:lstStyle/>
          <a:p>
            <a:r>
              <a:rPr lang="en-AU" sz="7200" dirty="0">
                <a:solidFill>
                  <a:schemeClr val="bg1">
                    <a:lumMod val="95000"/>
                  </a:schemeClr>
                </a:solidFill>
                <a:latin typeface="Nunito Sans Black" panose="00000A00000000000000" pitchFamily="2" charset="0"/>
              </a:rPr>
              <a:t>3</a:t>
            </a:r>
          </a:p>
        </p:txBody>
      </p:sp>
      <p:sp>
        <p:nvSpPr>
          <p:cNvPr id="116" name="Rectangle 115">
            <a:extLst>
              <a:ext uri="{FF2B5EF4-FFF2-40B4-BE49-F238E27FC236}">
                <a16:creationId xmlns:a16="http://schemas.microsoft.com/office/drawing/2014/main" id="{0EA49FDD-3EB5-4F07-95AA-EB6A0923FC84}"/>
              </a:ext>
            </a:extLst>
          </p:cNvPr>
          <p:cNvSpPr/>
          <p:nvPr/>
        </p:nvSpPr>
        <p:spPr>
          <a:xfrm>
            <a:off x="1499307" y="6581848"/>
            <a:ext cx="2035289" cy="1277273"/>
          </a:xfrm>
          <a:prstGeom prst="rect">
            <a:avLst/>
          </a:prstGeom>
        </p:spPr>
        <p:txBody>
          <a:bodyPr wrap="square">
            <a:spAutoFit/>
          </a:bodyPr>
          <a:lstStyle/>
          <a:p>
            <a:r>
              <a:rPr lang="en-AU" sz="1100" dirty="0"/>
              <a:t>Try making a box oven and cooking something small in it. With some practice, you could even cook a whole meal in it!</a:t>
            </a:r>
          </a:p>
          <a:p>
            <a:r>
              <a:rPr lang="en-AU" sz="1100" dirty="0">
                <a:hlinkClick r:id="rId2"/>
              </a:rPr>
              <a:t>https://www.youtube.com/watch?v=HFwXPkI5OtU</a:t>
            </a:r>
            <a:endParaRPr lang="en-AU" sz="1100" dirty="0"/>
          </a:p>
          <a:p>
            <a:r>
              <a:rPr lang="en-AU" sz="1100" dirty="0"/>
              <a:t> </a:t>
            </a:r>
          </a:p>
        </p:txBody>
      </p:sp>
      <p:sp>
        <p:nvSpPr>
          <p:cNvPr id="115" name="Rectangle 114">
            <a:extLst>
              <a:ext uri="{FF2B5EF4-FFF2-40B4-BE49-F238E27FC236}">
                <a16:creationId xmlns:a16="http://schemas.microsoft.com/office/drawing/2014/main" id="{4B7EE769-17F7-43C2-AB55-942728E67B39}"/>
              </a:ext>
            </a:extLst>
          </p:cNvPr>
          <p:cNvSpPr/>
          <p:nvPr/>
        </p:nvSpPr>
        <p:spPr>
          <a:xfrm>
            <a:off x="3410908" y="4798618"/>
            <a:ext cx="3169429" cy="1107996"/>
          </a:xfrm>
          <a:prstGeom prst="rect">
            <a:avLst/>
          </a:prstGeom>
        </p:spPr>
        <p:txBody>
          <a:bodyPr wrap="square">
            <a:spAutoFit/>
          </a:bodyPr>
          <a:lstStyle/>
          <a:p>
            <a:r>
              <a:rPr lang="en-AU" sz="1100" dirty="0"/>
              <a:t>Make a list of those knots you still have to master.  Knots can be learned and practised virtually! Which ones can you practise together? </a:t>
            </a:r>
          </a:p>
          <a:p>
            <a:r>
              <a:rPr lang="en-AU" sz="1100" dirty="0"/>
              <a:t>Who is the fastest tying a </a:t>
            </a:r>
            <a:r>
              <a:rPr lang="en-AU" sz="1100" dirty="0" err="1"/>
              <a:t>Prusic</a:t>
            </a:r>
            <a:r>
              <a:rPr lang="en-AU" sz="1100" dirty="0"/>
              <a:t>? </a:t>
            </a:r>
          </a:p>
          <a:p>
            <a:r>
              <a:rPr lang="en-AU" sz="1100" dirty="0">
                <a:hlinkClick r:id="rId3"/>
              </a:rPr>
              <a:t>https://www.youtube.com/watch?v=EFHxQ5fiUvI</a:t>
            </a:r>
            <a:endParaRPr lang="en-AU" sz="1100" dirty="0"/>
          </a:p>
          <a:p>
            <a:endParaRPr lang="en-AU" sz="1100" dirty="0"/>
          </a:p>
        </p:txBody>
      </p:sp>
      <p:sp>
        <p:nvSpPr>
          <p:cNvPr id="112" name="Rectangle 111">
            <a:extLst>
              <a:ext uri="{FF2B5EF4-FFF2-40B4-BE49-F238E27FC236}">
                <a16:creationId xmlns:a16="http://schemas.microsoft.com/office/drawing/2014/main" id="{8F79C300-C87F-4D62-8CC0-06FEACBD74C5}"/>
              </a:ext>
            </a:extLst>
          </p:cNvPr>
          <p:cNvSpPr/>
          <p:nvPr/>
        </p:nvSpPr>
        <p:spPr>
          <a:xfrm>
            <a:off x="1387553" y="3075616"/>
            <a:ext cx="739305" cy="1200329"/>
          </a:xfrm>
          <a:prstGeom prst="rect">
            <a:avLst/>
          </a:prstGeom>
        </p:spPr>
        <p:txBody>
          <a:bodyPr wrap="none">
            <a:spAutoFit/>
          </a:bodyPr>
          <a:lstStyle/>
          <a:p>
            <a:r>
              <a:rPr lang="en-AU" sz="7200" dirty="0">
                <a:solidFill>
                  <a:schemeClr val="bg1">
                    <a:lumMod val="95000"/>
                  </a:schemeClr>
                </a:solidFill>
                <a:latin typeface="Nunito Sans Black" panose="00000A00000000000000" pitchFamily="2" charset="0"/>
              </a:rPr>
              <a:t>1</a:t>
            </a:r>
          </a:p>
        </p:txBody>
      </p:sp>
      <p:sp>
        <p:nvSpPr>
          <p:cNvPr id="113" name="Rectangle 112">
            <a:extLst>
              <a:ext uri="{FF2B5EF4-FFF2-40B4-BE49-F238E27FC236}">
                <a16:creationId xmlns:a16="http://schemas.microsoft.com/office/drawing/2014/main" id="{5AB7C28F-A9A4-4C0D-ABB2-317A9AF8B877}"/>
              </a:ext>
            </a:extLst>
          </p:cNvPr>
          <p:cNvSpPr/>
          <p:nvPr/>
        </p:nvSpPr>
        <p:spPr>
          <a:xfrm>
            <a:off x="4596285" y="3075616"/>
            <a:ext cx="739305" cy="1200329"/>
          </a:xfrm>
          <a:prstGeom prst="rect">
            <a:avLst/>
          </a:prstGeom>
        </p:spPr>
        <p:txBody>
          <a:bodyPr wrap="none">
            <a:spAutoFit/>
          </a:bodyPr>
          <a:lstStyle/>
          <a:p>
            <a:r>
              <a:rPr lang="en-AU" sz="7200" dirty="0">
                <a:solidFill>
                  <a:schemeClr val="bg1">
                    <a:lumMod val="95000"/>
                  </a:schemeClr>
                </a:solidFill>
                <a:latin typeface="Nunito Sans Black" panose="00000A00000000000000" pitchFamily="2" charset="0"/>
              </a:rPr>
              <a:t>2</a:t>
            </a:r>
          </a:p>
        </p:txBody>
      </p:sp>
      <p:pic>
        <p:nvPicPr>
          <p:cNvPr id="2" name="Picture 1">
            <a:extLst>
              <a:ext uri="{FF2B5EF4-FFF2-40B4-BE49-F238E27FC236}">
                <a16:creationId xmlns:a16="http://schemas.microsoft.com/office/drawing/2014/main" id="{E84B9657-EE24-4EB3-92F7-98D54913218B}"/>
              </a:ext>
            </a:extLst>
          </p:cNvPr>
          <p:cNvPicPr>
            <a:picLocks noChangeAspect="1"/>
          </p:cNvPicPr>
          <p:nvPr/>
        </p:nvPicPr>
        <p:blipFill>
          <a:blip r:embed="rId4"/>
          <a:stretch>
            <a:fillRect/>
          </a:stretch>
        </p:blipFill>
        <p:spPr>
          <a:xfrm>
            <a:off x="5365086" y="78173"/>
            <a:ext cx="1244538" cy="1552020"/>
          </a:xfrm>
          <a:prstGeom prst="rect">
            <a:avLst/>
          </a:prstGeom>
        </p:spPr>
      </p:pic>
      <p:sp>
        <p:nvSpPr>
          <p:cNvPr id="4" name="Rectangle 3">
            <a:extLst>
              <a:ext uri="{FF2B5EF4-FFF2-40B4-BE49-F238E27FC236}">
                <a16:creationId xmlns:a16="http://schemas.microsoft.com/office/drawing/2014/main" id="{74D8CB94-C969-491D-A221-ED55870857FA}"/>
              </a:ext>
            </a:extLst>
          </p:cNvPr>
          <p:cNvSpPr/>
          <p:nvPr/>
        </p:nvSpPr>
        <p:spPr>
          <a:xfrm>
            <a:off x="351975" y="560706"/>
            <a:ext cx="4881717" cy="677108"/>
          </a:xfrm>
          <a:prstGeom prst="rect">
            <a:avLst/>
          </a:prstGeom>
        </p:spPr>
        <p:txBody>
          <a:bodyPr wrap="square">
            <a:spAutoFit/>
          </a:bodyPr>
          <a:lstStyle/>
          <a:p>
            <a:r>
              <a:rPr lang="en-AU" sz="2400" dirty="0">
                <a:latin typeface="Nunito Sans Black" panose="00000A00000000000000" pitchFamily="2" charset="0"/>
                <a:ea typeface="Calibri" panose="020F0502020204030204" pitchFamily="34" charset="0"/>
                <a:cs typeface="Times New Roman" panose="02020603050405020304" pitchFamily="18" charset="0"/>
              </a:rPr>
              <a:t>Scouting @ Home Program</a:t>
            </a:r>
          </a:p>
          <a:p>
            <a:r>
              <a:rPr lang="en-AU" sz="1400" dirty="0">
                <a:latin typeface="Nunito Sans Black" panose="00000A00000000000000" pitchFamily="2" charset="0"/>
              </a:rPr>
              <a:t>12 August 2021</a:t>
            </a:r>
          </a:p>
        </p:txBody>
      </p:sp>
      <p:sp>
        <p:nvSpPr>
          <p:cNvPr id="5" name="Rectangle 4">
            <a:extLst>
              <a:ext uri="{FF2B5EF4-FFF2-40B4-BE49-F238E27FC236}">
                <a16:creationId xmlns:a16="http://schemas.microsoft.com/office/drawing/2014/main" id="{090DCFD7-24D9-42B0-AC19-57AD7679DDC4}"/>
              </a:ext>
            </a:extLst>
          </p:cNvPr>
          <p:cNvSpPr/>
          <p:nvPr/>
        </p:nvSpPr>
        <p:spPr>
          <a:xfrm>
            <a:off x="217156" y="1357083"/>
            <a:ext cx="3202496" cy="261610"/>
          </a:xfrm>
          <a:prstGeom prst="rect">
            <a:avLst/>
          </a:prstGeom>
        </p:spPr>
        <p:txBody>
          <a:bodyPr wrap="square">
            <a:spAutoFit/>
          </a:bodyPr>
          <a:lstStyle/>
          <a:p>
            <a:r>
              <a:rPr lang="en-AU" sz="1100" b="1" dirty="0">
                <a:latin typeface="Nunito Sans Light" panose="00000400000000000000" pitchFamily="2" charset="0"/>
                <a:ea typeface="Calibri" panose="020F0502020204030204" pitchFamily="34" charset="0"/>
                <a:cs typeface="Times New Roman" panose="02020603050405020304" pitchFamily="18" charset="0"/>
              </a:rPr>
              <a:t>Overview</a:t>
            </a:r>
            <a:endParaRPr lang="en-AU" sz="1100" b="1" dirty="0">
              <a:latin typeface="Nunito Sans Light" panose="00000400000000000000" pitchFamily="2" charset="0"/>
            </a:endParaRPr>
          </a:p>
        </p:txBody>
      </p:sp>
      <p:pic>
        <p:nvPicPr>
          <p:cNvPr id="11" name="Picture 10">
            <a:extLst>
              <a:ext uri="{FF2B5EF4-FFF2-40B4-BE49-F238E27FC236}">
                <a16:creationId xmlns:a16="http://schemas.microsoft.com/office/drawing/2014/main" id="{5E4750A3-EA1B-4DE9-BC4C-F14716D746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711" y="7913816"/>
            <a:ext cx="890006" cy="1166932"/>
          </a:xfrm>
          <a:prstGeom prst="rect">
            <a:avLst/>
          </a:prstGeom>
        </p:spPr>
      </p:pic>
      <p:pic>
        <p:nvPicPr>
          <p:cNvPr id="12" name="Picture 11">
            <a:extLst>
              <a:ext uri="{FF2B5EF4-FFF2-40B4-BE49-F238E27FC236}">
                <a16:creationId xmlns:a16="http://schemas.microsoft.com/office/drawing/2014/main" id="{937C3901-B1FF-4B89-B576-866C111AA0A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27047" y="7908923"/>
            <a:ext cx="889599" cy="1166400"/>
          </a:xfrm>
          <a:prstGeom prst="rect">
            <a:avLst/>
          </a:prstGeom>
        </p:spPr>
      </p:pic>
      <p:pic>
        <p:nvPicPr>
          <p:cNvPr id="13" name="Picture 12">
            <a:extLst>
              <a:ext uri="{FF2B5EF4-FFF2-40B4-BE49-F238E27FC236}">
                <a16:creationId xmlns:a16="http://schemas.microsoft.com/office/drawing/2014/main" id="{BD89AE6E-FCE7-44DB-B584-DFA2DE509D6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06434" y="7912698"/>
            <a:ext cx="1011939" cy="1166400"/>
          </a:xfrm>
          <a:prstGeom prst="rect">
            <a:avLst/>
          </a:prstGeom>
        </p:spPr>
      </p:pic>
      <p:pic>
        <p:nvPicPr>
          <p:cNvPr id="14" name="Picture 13">
            <a:extLst>
              <a:ext uri="{FF2B5EF4-FFF2-40B4-BE49-F238E27FC236}">
                <a16:creationId xmlns:a16="http://schemas.microsoft.com/office/drawing/2014/main" id="{6FDD80E8-7D40-4766-9DB4-333FA39B3AF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85403" y="7908923"/>
            <a:ext cx="889598" cy="1166400"/>
          </a:xfrm>
          <a:prstGeom prst="rect">
            <a:avLst/>
          </a:prstGeom>
        </p:spPr>
      </p:pic>
      <p:pic>
        <p:nvPicPr>
          <p:cNvPr id="15" name="Picture 14">
            <a:extLst>
              <a:ext uri="{FF2B5EF4-FFF2-40B4-BE49-F238E27FC236}">
                <a16:creationId xmlns:a16="http://schemas.microsoft.com/office/drawing/2014/main" id="{9BB15F94-63E0-4D9A-8370-629C1169FFF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42032" y="7917518"/>
            <a:ext cx="889598" cy="1166400"/>
          </a:xfrm>
          <a:prstGeom prst="rect">
            <a:avLst/>
          </a:prstGeom>
        </p:spPr>
      </p:pic>
      <p:sp>
        <p:nvSpPr>
          <p:cNvPr id="8" name="Rectangle 7">
            <a:extLst>
              <a:ext uri="{FF2B5EF4-FFF2-40B4-BE49-F238E27FC236}">
                <a16:creationId xmlns:a16="http://schemas.microsoft.com/office/drawing/2014/main" id="{53D2339C-4B59-4542-B563-A82A6B0CEF1A}"/>
              </a:ext>
            </a:extLst>
          </p:cNvPr>
          <p:cNvSpPr/>
          <p:nvPr/>
        </p:nvSpPr>
        <p:spPr>
          <a:xfrm>
            <a:off x="203931" y="1622457"/>
            <a:ext cx="4281030" cy="1092992"/>
          </a:xfrm>
          <a:prstGeom prst="rect">
            <a:avLst/>
          </a:prstGeom>
        </p:spPr>
        <p:txBody>
          <a:bodyPr wrap="square">
            <a:spAutoFit/>
          </a:bodyPr>
          <a:lstStyle/>
          <a:p>
            <a:pPr algn="just">
              <a:lnSpc>
                <a:spcPct val="107000"/>
              </a:lnSpc>
              <a:spcAft>
                <a:spcPts val="800"/>
              </a:spcAft>
            </a:pPr>
            <a:r>
              <a:rPr lang="en-AU" sz="1013" dirty="0">
                <a:latin typeface="Nunito Sans Light" panose="00000400000000000000" pitchFamily="2" charset="0"/>
              </a:rPr>
              <a:t>This week our activities focus on things you can do individually, with your family or with your patrol or even your patrol of mates who may or may not be Scouts. Some of these activities may give you some ideas to explore further for your </a:t>
            </a:r>
            <a:r>
              <a:rPr lang="en-AU" sz="1013" dirty="0">
                <a:latin typeface="Nunito Sans Light" panose="00000400000000000000" pitchFamily="2" charset="0"/>
                <a:hlinkClick r:id="rId10">
                  <a:extLst>
                    <a:ext uri="{A12FA001-AC4F-418D-AE19-62706E023703}">
                      <ahyp:hlinkClr xmlns:ahyp="http://schemas.microsoft.com/office/drawing/2018/hyperlinkcolor" val="tx"/>
                    </a:ext>
                  </a:extLst>
                </a:hlinkClick>
              </a:rPr>
              <a:t>Special Interest Awards</a:t>
            </a:r>
            <a:r>
              <a:rPr lang="en-AU" sz="1013" dirty="0">
                <a:latin typeface="Nunito Sans Light" panose="00000400000000000000" pitchFamily="2" charset="0"/>
              </a:rPr>
              <a:t> or </a:t>
            </a:r>
            <a:r>
              <a:rPr lang="en-AU" sz="1013" dirty="0">
                <a:latin typeface="Nunito Sans Light" panose="00000400000000000000" pitchFamily="2" charset="0"/>
                <a:hlinkClick r:id="rId10">
                  <a:extLst>
                    <a:ext uri="{A12FA001-AC4F-418D-AE19-62706E023703}">
                      <ahyp:hlinkClr xmlns:ahyp="http://schemas.microsoft.com/office/drawing/2018/hyperlinkcolor" val="tx"/>
                    </a:ext>
                  </a:extLst>
                </a:hlinkClick>
              </a:rPr>
              <a:t>Milestone activities</a:t>
            </a:r>
            <a:r>
              <a:rPr lang="en-AU" sz="1013" dirty="0">
                <a:latin typeface="Nunito Sans Light" panose="00000400000000000000" pitchFamily="2" charset="0"/>
              </a:rPr>
              <a:t>. Remember, before you start each activity to </a:t>
            </a:r>
            <a:r>
              <a:rPr lang="en-AU" sz="1013" dirty="0">
                <a:latin typeface="Nunito Sans Light" panose="00000400000000000000" pitchFamily="2" charset="0"/>
                <a:hlinkClick r:id="rId10">
                  <a:extLst>
                    <a:ext uri="{A12FA001-AC4F-418D-AE19-62706E023703}">
                      <ahyp:hlinkClr xmlns:ahyp="http://schemas.microsoft.com/office/drawing/2018/hyperlinkcolor" val="tx"/>
                    </a:ext>
                  </a:extLst>
                </a:hlinkClick>
              </a:rPr>
              <a:t>Plan&gt;Do&gt;Review&gt;</a:t>
            </a:r>
            <a:r>
              <a:rPr lang="en-AU" sz="1013" dirty="0">
                <a:latin typeface="Nunito Sans Light" panose="00000400000000000000" pitchFamily="2" charset="0"/>
              </a:rPr>
              <a:t> and check out the challenge areas covered.</a:t>
            </a:r>
          </a:p>
        </p:txBody>
      </p:sp>
      <p:pic>
        <p:nvPicPr>
          <p:cNvPr id="19" name="Picture 18">
            <a:extLst>
              <a:ext uri="{FF2B5EF4-FFF2-40B4-BE49-F238E27FC236}">
                <a16:creationId xmlns:a16="http://schemas.microsoft.com/office/drawing/2014/main" id="{4C2F0BE3-0C21-4453-A631-EA56F4204A6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729342" y="1556746"/>
            <a:ext cx="1850995" cy="1073398"/>
          </a:xfrm>
          <a:prstGeom prst="rect">
            <a:avLst/>
          </a:prstGeom>
        </p:spPr>
      </p:pic>
      <p:sp>
        <p:nvSpPr>
          <p:cNvPr id="20" name="Rectangle 19">
            <a:extLst>
              <a:ext uri="{FF2B5EF4-FFF2-40B4-BE49-F238E27FC236}">
                <a16:creationId xmlns:a16="http://schemas.microsoft.com/office/drawing/2014/main" id="{58070926-D882-44F7-B92A-CE505581E904}"/>
              </a:ext>
            </a:extLst>
          </p:cNvPr>
          <p:cNvSpPr/>
          <p:nvPr/>
        </p:nvSpPr>
        <p:spPr>
          <a:xfrm>
            <a:off x="223114" y="2756221"/>
            <a:ext cx="3132000" cy="258097"/>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Rectangle 21">
            <a:extLst>
              <a:ext uri="{FF2B5EF4-FFF2-40B4-BE49-F238E27FC236}">
                <a16:creationId xmlns:a16="http://schemas.microsoft.com/office/drawing/2014/main" id="{FDBE1306-305C-45A5-A1AD-E1FD7C916EBB}"/>
              </a:ext>
            </a:extLst>
          </p:cNvPr>
          <p:cNvSpPr/>
          <p:nvPr/>
        </p:nvSpPr>
        <p:spPr>
          <a:xfrm>
            <a:off x="223114" y="3026841"/>
            <a:ext cx="3132000" cy="124363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4" name="Rectangle 23">
            <a:extLst>
              <a:ext uri="{FF2B5EF4-FFF2-40B4-BE49-F238E27FC236}">
                <a16:creationId xmlns:a16="http://schemas.microsoft.com/office/drawing/2014/main" id="{D931EA21-2E97-4942-87F4-5A55C4029F46}"/>
              </a:ext>
            </a:extLst>
          </p:cNvPr>
          <p:cNvSpPr/>
          <p:nvPr/>
        </p:nvSpPr>
        <p:spPr>
          <a:xfrm>
            <a:off x="93976" y="2773680"/>
            <a:ext cx="3343320" cy="273473"/>
          </a:xfrm>
          <a:prstGeom prst="rect">
            <a:avLst/>
          </a:prstGeom>
        </p:spPr>
        <p:txBody>
          <a:bodyPr wrap="square">
            <a:spAutoFit/>
          </a:bodyPr>
          <a:lstStyle/>
          <a:p>
            <a:pPr algn="ctr">
              <a:lnSpc>
                <a:spcPct val="107000"/>
              </a:lnSpc>
              <a:spcAft>
                <a:spcPts val="800"/>
              </a:spcAft>
            </a:pPr>
            <a:r>
              <a:rPr lang="en-AU" sz="1100" b="1" dirty="0">
                <a:solidFill>
                  <a:schemeClr val="bg1"/>
                </a:solidFill>
                <a:latin typeface="Nunito Sans Black" panose="00000A00000000000000" pitchFamily="2" charset="0"/>
                <a:cs typeface="Times New Roman" panose="02020603050405020304" pitchFamily="18" charset="0"/>
              </a:rPr>
              <a:t>Make &amp; Video a Song- Caring for Others</a:t>
            </a:r>
          </a:p>
        </p:txBody>
      </p:sp>
      <p:sp>
        <p:nvSpPr>
          <p:cNvPr id="27" name="Rectangle 26">
            <a:extLst>
              <a:ext uri="{FF2B5EF4-FFF2-40B4-BE49-F238E27FC236}">
                <a16:creationId xmlns:a16="http://schemas.microsoft.com/office/drawing/2014/main" id="{7A11ED47-230D-4821-9D73-A92DF964EDE9}"/>
              </a:ext>
            </a:extLst>
          </p:cNvPr>
          <p:cNvSpPr/>
          <p:nvPr/>
        </p:nvSpPr>
        <p:spPr>
          <a:xfrm>
            <a:off x="3469693" y="2756221"/>
            <a:ext cx="3132000" cy="258097"/>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Rectangle 27">
            <a:extLst>
              <a:ext uri="{FF2B5EF4-FFF2-40B4-BE49-F238E27FC236}">
                <a16:creationId xmlns:a16="http://schemas.microsoft.com/office/drawing/2014/main" id="{167D7A0E-7CCF-495F-AA91-7BD245950E47}"/>
              </a:ext>
            </a:extLst>
          </p:cNvPr>
          <p:cNvSpPr/>
          <p:nvPr/>
        </p:nvSpPr>
        <p:spPr>
          <a:xfrm>
            <a:off x="3469693" y="3026841"/>
            <a:ext cx="3132000" cy="1243636"/>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1" name="Rectangle 30">
            <a:extLst>
              <a:ext uri="{FF2B5EF4-FFF2-40B4-BE49-F238E27FC236}">
                <a16:creationId xmlns:a16="http://schemas.microsoft.com/office/drawing/2014/main" id="{B51D8807-C45C-40F6-9DC2-79F4A86C9F0E}"/>
              </a:ext>
            </a:extLst>
          </p:cNvPr>
          <p:cNvSpPr/>
          <p:nvPr/>
        </p:nvSpPr>
        <p:spPr>
          <a:xfrm>
            <a:off x="203931" y="3028950"/>
            <a:ext cx="3036657" cy="915635"/>
          </a:xfrm>
          <a:prstGeom prst="rect">
            <a:avLst/>
          </a:prstGeom>
        </p:spPr>
        <p:txBody>
          <a:bodyPr wrap="square">
            <a:spAutoFit/>
          </a:bodyPr>
          <a:lstStyle/>
          <a:p>
            <a:pPr>
              <a:lnSpc>
                <a:spcPct val="107000"/>
              </a:lnSpc>
              <a:spcAft>
                <a:spcPts val="800"/>
              </a:spcAft>
            </a:pPr>
            <a:r>
              <a:rPr lang="en-AU" sz="1000" dirty="0">
                <a:latin typeface="Nunito Sans Light" panose="00000400000000000000" pitchFamily="2" charset="0"/>
              </a:rPr>
              <a:t>It’s really special to share with others at this time.  Pick a tune you like and write some simple words that show you are thinking of others.  Video this on a mobile phone and send to a friend.  Maybe even a patrol song could be made</a:t>
            </a:r>
          </a:p>
        </p:txBody>
      </p:sp>
      <p:sp>
        <p:nvSpPr>
          <p:cNvPr id="39" name="Rectangle 38">
            <a:extLst>
              <a:ext uri="{FF2B5EF4-FFF2-40B4-BE49-F238E27FC236}">
                <a16:creationId xmlns:a16="http://schemas.microsoft.com/office/drawing/2014/main" id="{F114D00C-164D-4A66-844E-C93FD7CFEBD5}"/>
              </a:ext>
            </a:extLst>
          </p:cNvPr>
          <p:cNvSpPr/>
          <p:nvPr/>
        </p:nvSpPr>
        <p:spPr>
          <a:xfrm>
            <a:off x="3469693" y="6338772"/>
            <a:ext cx="3132000" cy="25809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b="1" dirty="0">
                <a:solidFill>
                  <a:schemeClr val="bg1"/>
                </a:solidFill>
                <a:latin typeface="Nunito Sans Black" panose="00000A00000000000000" pitchFamily="2" charset="0"/>
                <a:cs typeface="Times New Roman" panose="02020603050405020304" pitchFamily="18" charset="0"/>
              </a:rPr>
              <a:t>Patrol Scavenger Hunt in-house</a:t>
            </a:r>
          </a:p>
        </p:txBody>
      </p:sp>
      <p:sp>
        <p:nvSpPr>
          <p:cNvPr id="40" name="Rectangle 39">
            <a:extLst>
              <a:ext uri="{FF2B5EF4-FFF2-40B4-BE49-F238E27FC236}">
                <a16:creationId xmlns:a16="http://schemas.microsoft.com/office/drawing/2014/main" id="{A0B675EB-3899-4CF9-86DF-5DDAA8D5CA79}"/>
              </a:ext>
            </a:extLst>
          </p:cNvPr>
          <p:cNvSpPr/>
          <p:nvPr/>
        </p:nvSpPr>
        <p:spPr>
          <a:xfrm>
            <a:off x="3469693" y="6607805"/>
            <a:ext cx="3132000" cy="124363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2" name="Rectangle 41">
            <a:extLst>
              <a:ext uri="{FF2B5EF4-FFF2-40B4-BE49-F238E27FC236}">
                <a16:creationId xmlns:a16="http://schemas.microsoft.com/office/drawing/2014/main" id="{4629FF0B-BFA2-4173-BBC8-F0295A7CA7C9}"/>
              </a:ext>
            </a:extLst>
          </p:cNvPr>
          <p:cNvSpPr/>
          <p:nvPr/>
        </p:nvSpPr>
        <p:spPr>
          <a:xfrm>
            <a:off x="3469693" y="4547497"/>
            <a:ext cx="3132000" cy="25809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b="1" dirty="0">
                <a:solidFill>
                  <a:schemeClr val="bg1"/>
                </a:solidFill>
                <a:latin typeface="Nunito Sans Black" panose="00000A00000000000000" pitchFamily="2" charset="0"/>
                <a:cs typeface="Times New Roman" panose="02020603050405020304" pitchFamily="18" charset="0"/>
              </a:rPr>
              <a:t>Knotting Catch up</a:t>
            </a:r>
          </a:p>
        </p:txBody>
      </p:sp>
      <p:sp>
        <p:nvSpPr>
          <p:cNvPr id="43" name="Rectangle 42">
            <a:extLst>
              <a:ext uri="{FF2B5EF4-FFF2-40B4-BE49-F238E27FC236}">
                <a16:creationId xmlns:a16="http://schemas.microsoft.com/office/drawing/2014/main" id="{1541C425-1B42-438E-9A88-A20FE0028D5B}"/>
              </a:ext>
            </a:extLst>
          </p:cNvPr>
          <p:cNvSpPr/>
          <p:nvPr/>
        </p:nvSpPr>
        <p:spPr>
          <a:xfrm>
            <a:off x="3469693" y="4816530"/>
            <a:ext cx="3132000" cy="124363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8" name="Rectangle 47">
            <a:extLst>
              <a:ext uri="{FF2B5EF4-FFF2-40B4-BE49-F238E27FC236}">
                <a16:creationId xmlns:a16="http://schemas.microsoft.com/office/drawing/2014/main" id="{04EA3B15-1895-4A75-89F8-49C364C33E15}"/>
              </a:ext>
            </a:extLst>
          </p:cNvPr>
          <p:cNvSpPr/>
          <p:nvPr/>
        </p:nvSpPr>
        <p:spPr>
          <a:xfrm>
            <a:off x="223114" y="6338772"/>
            <a:ext cx="3132000" cy="258097"/>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t>Cooking in Box Oven </a:t>
            </a:r>
          </a:p>
        </p:txBody>
      </p:sp>
      <p:sp>
        <p:nvSpPr>
          <p:cNvPr id="49" name="Rectangle 48">
            <a:extLst>
              <a:ext uri="{FF2B5EF4-FFF2-40B4-BE49-F238E27FC236}">
                <a16:creationId xmlns:a16="http://schemas.microsoft.com/office/drawing/2014/main" id="{D26D7CDB-5908-4F55-8310-3267089BA163}"/>
              </a:ext>
            </a:extLst>
          </p:cNvPr>
          <p:cNvSpPr/>
          <p:nvPr/>
        </p:nvSpPr>
        <p:spPr>
          <a:xfrm>
            <a:off x="223114" y="6607805"/>
            <a:ext cx="3132000" cy="124363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1" name="Rectangle 50">
            <a:extLst>
              <a:ext uri="{FF2B5EF4-FFF2-40B4-BE49-F238E27FC236}">
                <a16:creationId xmlns:a16="http://schemas.microsoft.com/office/drawing/2014/main" id="{ECBD019E-74C8-476F-97D5-3BF723AD6AED}"/>
              </a:ext>
            </a:extLst>
          </p:cNvPr>
          <p:cNvSpPr/>
          <p:nvPr/>
        </p:nvSpPr>
        <p:spPr>
          <a:xfrm>
            <a:off x="220294" y="4557113"/>
            <a:ext cx="3132000" cy="258097"/>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b="1" dirty="0">
                <a:solidFill>
                  <a:schemeClr val="bg1"/>
                </a:solidFill>
                <a:latin typeface="Nunito Sans Black" panose="00000A00000000000000" pitchFamily="2" charset="0"/>
                <a:cs typeface="Times New Roman" panose="02020603050405020304" pitchFamily="18" charset="0"/>
              </a:rPr>
              <a:t>Clean Up Dirty Water - Capricorn Scouts</a:t>
            </a:r>
          </a:p>
        </p:txBody>
      </p:sp>
      <p:sp>
        <p:nvSpPr>
          <p:cNvPr id="52" name="Rectangle 51">
            <a:extLst>
              <a:ext uri="{FF2B5EF4-FFF2-40B4-BE49-F238E27FC236}">
                <a16:creationId xmlns:a16="http://schemas.microsoft.com/office/drawing/2014/main" id="{C2A34904-67D0-4ACC-BF34-BB8CEBD9AD15}"/>
              </a:ext>
            </a:extLst>
          </p:cNvPr>
          <p:cNvSpPr/>
          <p:nvPr/>
        </p:nvSpPr>
        <p:spPr>
          <a:xfrm>
            <a:off x="223114" y="4816530"/>
            <a:ext cx="3132000" cy="1243636"/>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8" name="Rectangle 77">
            <a:extLst>
              <a:ext uri="{FF2B5EF4-FFF2-40B4-BE49-F238E27FC236}">
                <a16:creationId xmlns:a16="http://schemas.microsoft.com/office/drawing/2014/main" id="{B6B9D1AD-496A-40C8-BF3E-A69778D15077}"/>
              </a:ext>
            </a:extLst>
          </p:cNvPr>
          <p:cNvSpPr/>
          <p:nvPr/>
        </p:nvSpPr>
        <p:spPr>
          <a:xfrm>
            <a:off x="3360816" y="2761081"/>
            <a:ext cx="3260857" cy="273473"/>
          </a:xfrm>
          <a:prstGeom prst="rect">
            <a:avLst/>
          </a:prstGeom>
        </p:spPr>
        <p:txBody>
          <a:bodyPr wrap="square">
            <a:spAutoFit/>
          </a:bodyPr>
          <a:lstStyle/>
          <a:p>
            <a:pPr algn="ctr">
              <a:lnSpc>
                <a:spcPct val="107000"/>
              </a:lnSpc>
              <a:spcAft>
                <a:spcPts val="800"/>
              </a:spcAft>
            </a:pPr>
            <a:r>
              <a:rPr lang="en-AU" sz="1100" b="1" dirty="0">
                <a:solidFill>
                  <a:schemeClr val="bg1"/>
                </a:solidFill>
                <a:latin typeface="Nunito Sans Black" panose="00000A00000000000000" pitchFamily="2" charset="0"/>
                <a:cs typeface="Times New Roman" panose="02020603050405020304" pitchFamily="18" charset="0"/>
              </a:rPr>
              <a:t>Improving Your Stamina and Friendship</a:t>
            </a:r>
          </a:p>
        </p:txBody>
      </p:sp>
      <p:sp>
        <p:nvSpPr>
          <p:cNvPr id="79" name="Rectangle 78">
            <a:extLst>
              <a:ext uri="{FF2B5EF4-FFF2-40B4-BE49-F238E27FC236}">
                <a16:creationId xmlns:a16="http://schemas.microsoft.com/office/drawing/2014/main" id="{3005A1C5-A23B-4929-8396-678B8ACF141C}"/>
              </a:ext>
            </a:extLst>
          </p:cNvPr>
          <p:cNvSpPr/>
          <p:nvPr/>
        </p:nvSpPr>
        <p:spPr>
          <a:xfrm>
            <a:off x="3472122" y="3078501"/>
            <a:ext cx="3024543" cy="1080296"/>
          </a:xfrm>
          <a:prstGeom prst="rect">
            <a:avLst/>
          </a:prstGeom>
        </p:spPr>
        <p:txBody>
          <a:bodyPr wrap="square">
            <a:spAutoFit/>
          </a:bodyPr>
          <a:lstStyle/>
          <a:p>
            <a:pPr>
              <a:lnSpc>
                <a:spcPct val="107000"/>
              </a:lnSpc>
              <a:spcAft>
                <a:spcPts val="0"/>
              </a:spcAft>
            </a:pPr>
            <a:r>
              <a:rPr lang="en-AU" sz="1000" dirty="0">
                <a:latin typeface="Nunito Sans Light" panose="00000400000000000000" pitchFamily="2" charset="0"/>
              </a:rPr>
              <a:t>Are you still using that running track that you have created around your house. Get enthused at running the track.  Do it with a friend.  Beat you own time. Follow a great Qld Scout, Cedric </a:t>
            </a:r>
            <a:r>
              <a:rPr lang="en-AU" sz="1000" dirty="0" err="1">
                <a:latin typeface="Nunito Sans Light" panose="00000400000000000000" pitchFamily="2" charset="0"/>
              </a:rPr>
              <a:t>Dubler</a:t>
            </a:r>
            <a:r>
              <a:rPr lang="en-AU" sz="1000" dirty="0">
                <a:latin typeface="Nunito Sans Light" panose="00000400000000000000" pitchFamily="2" charset="0"/>
              </a:rPr>
              <a:t> who showed how to help friends at the </a:t>
            </a:r>
          </a:p>
          <a:p>
            <a:pPr>
              <a:lnSpc>
                <a:spcPct val="107000"/>
              </a:lnSpc>
              <a:spcAft>
                <a:spcPts val="0"/>
              </a:spcAft>
            </a:pPr>
            <a:r>
              <a:rPr lang="en-AU" sz="1000" dirty="0">
                <a:latin typeface="Nunito Sans Light" panose="00000400000000000000" pitchFamily="2" charset="0"/>
              </a:rPr>
              <a:t>Olympic games last week.  </a:t>
            </a:r>
          </a:p>
        </p:txBody>
      </p:sp>
      <p:sp>
        <p:nvSpPr>
          <p:cNvPr id="81" name="Rectangle 80">
            <a:extLst>
              <a:ext uri="{FF2B5EF4-FFF2-40B4-BE49-F238E27FC236}">
                <a16:creationId xmlns:a16="http://schemas.microsoft.com/office/drawing/2014/main" id="{44993785-71B3-454B-B083-0A24C9A1856B}"/>
              </a:ext>
            </a:extLst>
          </p:cNvPr>
          <p:cNvSpPr/>
          <p:nvPr/>
        </p:nvSpPr>
        <p:spPr>
          <a:xfrm>
            <a:off x="4898881" y="4540539"/>
            <a:ext cx="184730" cy="270523"/>
          </a:xfrm>
          <a:prstGeom prst="rect">
            <a:avLst/>
          </a:prstGeom>
        </p:spPr>
        <p:txBody>
          <a:bodyPr wrap="none">
            <a:spAutoFit/>
          </a:bodyPr>
          <a:lstStyle/>
          <a:p>
            <a:pPr algn="ctr">
              <a:lnSpc>
                <a:spcPct val="107000"/>
              </a:lnSpc>
              <a:spcAft>
                <a:spcPts val="0"/>
              </a:spcAft>
            </a:pPr>
            <a:endParaRPr lang="en-AU" sz="1100" b="1" dirty="0">
              <a:solidFill>
                <a:schemeClr val="bg1"/>
              </a:solidFill>
              <a:latin typeface="Nunito Sans Black" panose="00000A00000000000000" pitchFamily="2" charset="0"/>
              <a:cs typeface="Times New Roman" panose="02020603050405020304" pitchFamily="18" charset="0"/>
            </a:endParaRPr>
          </a:p>
        </p:txBody>
      </p:sp>
      <p:sp>
        <p:nvSpPr>
          <p:cNvPr id="82" name="Rectangle 81">
            <a:extLst>
              <a:ext uri="{FF2B5EF4-FFF2-40B4-BE49-F238E27FC236}">
                <a16:creationId xmlns:a16="http://schemas.microsoft.com/office/drawing/2014/main" id="{FB5AAD1C-65F0-4A42-B34E-C68AE348FFEA}"/>
              </a:ext>
            </a:extLst>
          </p:cNvPr>
          <p:cNvSpPr/>
          <p:nvPr/>
        </p:nvSpPr>
        <p:spPr>
          <a:xfrm>
            <a:off x="1753080" y="6349881"/>
            <a:ext cx="184730" cy="270523"/>
          </a:xfrm>
          <a:prstGeom prst="rect">
            <a:avLst/>
          </a:prstGeom>
        </p:spPr>
        <p:txBody>
          <a:bodyPr wrap="none">
            <a:spAutoFit/>
          </a:bodyPr>
          <a:lstStyle/>
          <a:p>
            <a:pPr algn="ctr">
              <a:lnSpc>
                <a:spcPct val="107000"/>
              </a:lnSpc>
              <a:spcAft>
                <a:spcPts val="0"/>
              </a:spcAft>
            </a:pPr>
            <a:endParaRPr lang="en-AU" sz="1100" b="1" dirty="0">
              <a:solidFill>
                <a:schemeClr val="bg1"/>
              </a:solidFill>
              <a:latin typeface="Nunito Sans Black" panose="00000A00000000000000" pitchFamily="2" charset="0"/>
              <a:cs typeface="Times New Roman" panose="02020603050405020304" pitchFamily="18" charset="0"/>
            </a:endParaRPr>
          </a:p>
        </p:txBody>
      </p:sp>
      <p:sp>
        <p:nvSpPr>
          <p:cNvPr id="85" name="Rectangle 84">
            <a:extLst>
              <a:ext uri="{FF2B5EF4-FFF2-40B4-BE49-F238E27FC236}">
                <a16:creationId xmlns:a16="http://schemas.microsoft.com/office/drawing/2014/main" id="{08C8FDC9-CB72-4CA5-897B-C76A7319BD7F}"/>
              </a:ext>
            </a:extLst>
          </p:cNvPr>
          <p:cNvSpPr/>
          <p:nvPr/>
        </p:nvSpPr>
        <p:spPr>
          <a:xfrm>
            <a:off x="3472122" y="4872885"/>
            <a:ext cx="3004110" cy="254300"/>
          </a:xfrm>
          <a:prstGeom prst="rect">
            <a:avLst/>
          </a:prstGeom>
        </p:spPr>
        <p:txBody>
          <a:bodyPr wrap="square">
            <a:spAutoFit/>
          </a:bodyPr>
          <a:lstStyle/>
          <a:p>
            <a:pPr>
              <a:lnSpc>
                <a:spcPct val="107000"/>
              </a:lnSpc>
              <a:spcAft>
                <a:spcPts val="800"/>
              </a:spcAft>
            </a:pPr>
            <a:endParaRPr lang="en-AU" sz="1000" dirty="0">
              <a:latin typeface="Nunito Sans Light" panose="00000400000000000000" pitchFamily="2" charset="0"/>
            </a:endParaRPr>
          </a:p>
        </p:txBody>
      </p:sp>
      <p:pic>
        <p:nvPicPr>
          <p:cNvPr id="89" name="Picture 88">
            <a:extLst>
              <a:ext uri="{FF2B5EF4-FFF2-40B4-BE49-F238E27FC236}">
                <a16:creationId xmlns:a16="http://schemas.microsoft.com/office/drawing/2014/main" id="{6189123B-2F1C-4ACB-B44D-97FB2430E0E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264329" y="3788258"/>
            <a:ext cx="406512" cy="411500"/>
          </a:xfrm>
          <a:prstGeom prst="rect">
            <a:avLst/>
          </a:prstGeom>
        </p:spPr>
      </p:pic>
      <p:pic>
        <p:nvPicPr>
          <p:cNvPr id="91" name="Picture 90">
            <a:extLst>
              <a:ext uri="{FF2B5EF4-FFF2-40B4-BE49-F238E27FC236}">
                <a16:creationId xmlns:a16="http://schemas.microsoft.com/office/drawing/2014/main" id="{7F6806E3-307F-4C3B-8282-C967481BE80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605055" y="3788258"/>
            <a:ext cx="406512" cy="409006"/>
          </a:xfrm>
          <a:prstGeom prst="rect">
            <a:avLst/>
          </a:prstGeom>
        </p:spPr>
      </p:pic>
      <p:pic>
        <p:nvPicPr>
          <p:cNvPr id="95" name="Picture 94">
            <a:extLst>
              <a:ext uri="{FF2B5EF4-FFF2-40B4-BE49-F238E27FC236}">
                <a16:creationId xmlns:a16="http://schemas.microsoft.com/office/drawing/2014/main" id="{5E005868-1C33-4B40-95D1-D32B2020F3E6}"/>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945782" y="3788258"/>
            <a:ext cx="406512" cy="411500"/>
          </a:xfrm>
          <a:prstGeom prst="rect">
            <a:avLst/>
          </a:prstGeom>
        </p:spPr>
      </p:pic>
      <p:pic>
        <p:nvPicPr>
          <p:cNvPr id="99" name="Picture 98">
            <a:extLst>
              <a:ext uri="{FF2B5EF4-FFF2-40B4-BE49-F238E27FC236}">
                <a16:creationId xmlns:a16="http://schemas.microsoft.com/office/drawing/2014/main" id="{E57C90B6-EE91-42B6-B8B4-A30B08B952AB}"/>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204732" y="3788258"/>
            <a:ext cx="406512" cy="409006"/>
          </a:xfrm>
          <a:prstGeom prst="rect">
            <a:avLst/>
          </a:prstGeom>
        </p:spPr>
      </p:pic>
      <p:pic>
        <p:nvPicPr>
          <p:cNvPr id="100" name="Picture 99">
            <a:extLst>
              <a:ext uri="{FF2B5EF4-FFF2-40B4-BE49-F238E27FC236}">
                <a16:creationId xmlns:a16="http://schemas.microsoft.com/office/drawing/2014/main" id="{E72F412A-D9B8-48AB-B0D0-99AE63C7DE7C}"/>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862224" y="3788258"/>
            <a:ext cx="406512" cy="411500"/>
          </a:xfrm>
          <a:prstGeom prst="rect">
            <a:avLst/>
          </a:prstGeom>
        </p:spPr>
      </p:pic>
      <p:pic>
        <p:nvPicPr>
          <p:cNvPr id="101" name="Picture 100">
            <a:extLst>
              <a:ext uri="{FF2B5EF4-FFF2-40B4-BE49-F238E27FC236}">
                <a16:creationId xmlns:a16="http://schemas.microsoft.com/office/drawing/2014/main" id="{78C3998F-5D10-4928-9123-45E904F11E6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613759" y="5603077"/>
            <a:ext cx="406512" cy="409006"/>
          </a:xfrm>
          <a:prstGeom prst="rect">
            <a:avLst/>
          </a:prstGeom>
        </p:spPr>
      </p:pic>
      <p:pic>
        <p:nvPicPr>
          <p:cNvPr id="102" name="Picture 101">
            <a:extLst>
              <a:ext uri="{FF2B5EF4-FFF2-40B4-BE49-F238E27FC236}">
                <a16:creationId xmlns:a16="http://schemas.microsoft.com/office/drawing/2014/main" id="{90D23F8A-1253-4131-BFED-75FEA0F5484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956268" y="5603077"/>
            <a:ext cx="406512" cy="411500"/>
          </a:xfrm>
          <a:prstGeom prst="rect">
            <a:avLst/>
          </a:prstGeom>
        </p:spPr>
      </p:pic>
      <p:pic>
        <p:nvPicPr>
          <p:cNvPr id="103" name="Picture 102">
            <a:extLst>
              <a:ext uri="{FF2B5EF4-FFF2-40B4-BE49-F238E27FC236}">
                <a16:creationId xmlns:a16="http://schemas.microsoft.com/office/drawing/2014/main" id="{13E23636-A6D3-4D8D-B6D1-1E50EE28206F}"/>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228374" y="5603077"/>
            <a:ext cx="406512" cy="409006"/>
          </a:xfrm>
          <a:prstGeom prst="rect">
            <a:avLst/>
          </a:prstGeom>
        </p:spPr>
      </p:pic>
      <p:pic>
        <p:nvPicPr>
          <p:cNvPr id="104" name="Picture 103">
            <a:extLst>
              <a:ext uri="{FF2B5EF4-FFF2-40B4-BE49-F238E27FC236}">
                <a16:creationId xmlns:a16="http://schemas.microsoft.com/office/drawing/2014/main" id="{79526A28-CFE6-4D59-A7B8-8835881DB3D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885866" y="5603077"/>
            <a:ext cx="406512" cy="411500"/>
          </a:xfrm>
          <a:prstGeom prst="rect">
            <a:avLst/>
          </a:prstGeom>
        </p:spPr>
      </p:pic>
      <p:pic>
        <p:nvPicPr>
          <p:cNvPr id="105" name="Picture 104">
            <a:extLst>
              <a:ext uri="{FF2B5EF4-FFF2-40B4-BE49-F238E27FC236}">
                <a16:creationId xmlns:a16="http://schemas.microsoft.com/office/drawing/2014/main" id="{9FCAAC0E-87F5-4FF8-BD82-8F32D2DD7CD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960729" y="7430380"/>
            <a:ext cx="406512" cy="409006"/>
          </a:xfrm>
          <a:prstGeom prst="rect">
            <a:avLst/>
          </a:prstGeom>
        </p:spPr>
      </p:pic>
      <p:pic>
        <p:nvPicPr>
          <p:cNvPr id="108" name="Picture 107">
            <a:extLst>
              <a:ext uri="{FF2B5EF4-FFF2-40B4-BE49-F238E27FC236}">
                <a16:creationId xmlns:a16="http://schemas.microsoft.com/office/drawing/2014/main" id="{BAD526BC-9586-4710-BB51-39961A7B99A5}"/>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618221" y="7430380"/>
            <a:ext cx="406512" cy="411500"/>
          </a:xfrm>
          <a:prstGeom prst="rect">
            <a:avLst/>
          </a:prstGeom>
        </p:spPr>
      </p:pic>
      <p:pic>
        <p:nvPicPr>
          <p:cNvPr id="109" name="Picture 108">
            <a:extLst>
              <a:ext uri="{FF2B5EF4-FFF2-40B4-BE49-F238E27FC236}">
                <a16:creationId xmlns:a16="http://schemas.microsoft.com/office/drawing/2014/main" id="{890A7A78-33ED-4E22-9878-3CE080D3766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507587" y="7413828"/>
            <a:ext cx="406512" cy="411500"/>
          </a:xfrm>
          <a:prstGeom prst="rect">
            <a:avLst/>
          </a:prstGeom>
        </p:spPr>
      </p:pic>
      <p:pic>
        <p:nvPicPr>
          <p:cNvPr id="110" name="Picture 109">
            <a:extLst>
              <a:ext uri="{FF2B5EF4-FFF2-40B4-BE49-F238E27FC236}">
                <a16:creationId xmlns:a16="http://schemas.microsoft.com/office/drawing/2014/main" id="{170598C2-53D6-4239-A8BB-1A0275EC9E7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850096" y="7413828"/>
            <a:ext cx="406512" cy="409006"/>
          </a:xfrm>
          <a:prstGeom prst="rect">
            <a:avLst/>
          </a:prstGeom>
        </p:spPr>
      </p:pic>
      <p:pic>
        <p:nvPicPr>
          <p:cNvPr id="111" name="Picture 110">
            <a:extLst>
              <a:ext uri="{FF2B5EF4-FFF2-40B4-BE49-F238E27FC236}">
                <a16:creationId xmlns:a16="http://schemas.microsoft.com/office/drawing/2014/main" id="{6B43901B-FD66-446B-8204-F2DC2AC7FE26}"/>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192605" y="7413828"/>
            <a:ext cx="406512" cy="411500"/>
          </a:xfrm>
          <a:prstGeom prst="rect">
            <a:avLst/>
          </a:prstGeom>
        </p:spPr>
      </p:pic>
      <p:sp>
        <p:nvSpPr>
          <p:cNvPr id="118" name="Rectangle 117">
            <a:extLst>
              <a:ext uri="{FF2B5EF4-FFF2-40B4-BE49-F238E27FC236}">
                <a16:creationId xmlns:a16="http://schemas.microsoft.com/office/drawing/2014/main" id="{9B6661EC-19F1-4E2D-80BB-C3A3FB41427A}"/>
              </a:ext>
            </a:extLst>
          </p:cNvPr>
          <p:cNvSpPr/>
          <p:nvPr/>
        </p:nvSpPr>
        <p:spPr>
          <a:xfrm>
            <a:off x="3155528" y="9658180"/>
            <a:ext cx="546945" cy="261610"/>
          </a:xfrm>
          <a:prstGeom prst="rect">
            <a:avLst/>
          </a:prstGeom>
        </p:spPr>
        <p:txBody>
          <a:bodyPr wrap="none">
            <a:spAutoFit/>
          </a:bodyPr>
          <a:lstStyle/>
          <a:p>
            <a:r>
              <a:rPr lang="en-AU" sz="1050" dirty="0">
                <a:solidFill>
                  <a:schemeClr val="bg1"/>
                </a:solidFill>
                <a:latin typeface="Nunito Sans Light" panose="00000400000000000000" pitchFamily="2" charset="0"/>
              </a:rPr>
              <a:t>1 of 2</a:t>
            </a:r>
            <a:endParaRPr lang="en-AU" sz="1050" dirty="0">
              <a:solidFill>
                <a:schemeClr val="bg1"/>
              </a:solidFill>
            </a:endParaRPr>
          </a:p>
        </p:txBody>
      </p:sp>
      <p:grpSp>
        <p:nvGrpSpPr>
          <p:cNvPr id="119" name="Group 118">
            <a:extLst>
              <a:ext uri="{FF2B5EF4-FFF2-40B4-BE49-F238E27FC236}">
                <a16:creationId xmlns:a16="http://schemas.microsoft.com/office/drawing/2014/main" id="{9F89F8EF-D8F8-4243-8941-865CDF05169A}"/>
              </a:ext>
            </a:extLst>
          </p:cNvPr>
          <p:cNvGrpSpPr/>
          <p:nvPr/>
        </p:nvGrpSpPr>
        <p:grpSpPr>
          <a:xfrm>
            <a:off x="2237468" y="409164"/>
            <a:ext cx="744615" cy="187226"/>
            <a:chOff x="3981012" y="198555"/>
            <a:chExt cx="744615" cy="187226"/>
          </a:xfrm>
        </p:grpSpPr>
        <p:cxnSp>
          <p:nvCxnSpPr>
            <p:cNvPr id="120" name="Straight Connector 119">
              <a:extLst>
                <a:ext uri="{FF2B5EF4-FFF2-40B4-BE49-F238E27FC236}">
                  <a16:creationId xmlns:a16="http://schemas.microsoft.com/office/drawing/2014/main" id="{7E7DCD3B-3B72-4C3F-B268-9799656C4715}"/>
                </a:ext>
              </a:extLst>
            </p:cNvPr>
            <p:cNvCxnSpPr/>
            <p:nvPr/>
          </p:nvCxnSpPr>
          <p:spPr>
            <a:xfrm flipV="1">
              <a:off x="3981012" y="198556"/>
              <a:ext cx="368710" cy="187225"/>
            </a:xfrm>
            <a:prstGeom prst="line">
              <a:avLst/>
            </a:prstGeom>
            <a:ln w="28575" cap="rnd">
              <a:solidFill>
                <a:srgbClr val="9E3F55"/>
              </a:solidFill>
            </a:ln>
          </p:spPr>
          <p:style>
            <a:lnRef idx="1">
              <a:schemeClr val="dk1"/>
            </a:lnRef>
            <a:fillRef idx="0">
              <a:schemeClr val="dk1"/>
            </a:fillRef>
            <a:effectRef idx="0">
              <a:schemeClr val="dk1"/>
            </a:effectRef>
            <a:fontRef idx="minor">
              <a:schemeClr val="tx1"/>
            </a:fontRef>
          </p:style>
        </p:cxnSp>
        <p:cxnSp>
          <p:nvCxnSpPr>
            <p:cNvPr id="121" name="Straight Connector 120">
              <a:extLst>
                <a:ext uri="{FF2B5EF4-FFF2-40B4-BE49-F238E27FC236}">
                  <a16:creationId xmlns:a16="http://schemas.microsoft.com/office/drawing/2014/main" id="{1B9567BE-8AFB-43FB-910D-FBDADAB7E20B}"/>
                </a:ext>
              </a:extLst>
            </p:cNvPr>
            <p:cNvCxnSpPr>
              <a:cxnSpLocks/>
            </p:cNvCxnSpPr>
            <p:nvPr/>
          </p:nvCxnSpPr>
          <p:spPr>
            <a:xfrm flipH="1" flipV="1">
              <a:off x="4356917" y="198555"/>
              <a:ext cx="368710" cy="187225"/>
            </a:xfrm>
            <a:prstGeom prst="line">
              <a:avLst/>
            </a:prstGeom>
            <a:ln w="28575" cap="rnd">
              <a:solidFill>
                <a:srgbClr val="9E3F55"/>
              </a:solidFill>
            </a:ln>
          </p:spPr>
          <p:style>
            <a:lnRef idx="1">
              <a:schemeClr val="dk1"/>
            </a:lnRef>
            <a:fillRef idx="0">
              <a:schemeClr val="dk1"/>
            </a:fillRef>
            <a:effectRef idx="0">
              <a:schemeClr val="dk1"/>
            </a:effectRef>
            <a:fontRef idx="minor">
              <a:schemeClr val="tx1"/>
            </a:fontRef>
          </p:style>
        </p:cxnSp>
      </p:grpSp>
      <p:pic>
        <p:nvPicPr>
          <p:cNvPr id="66" name="Picture 65">
            <a:extLst>
              <a:ext uri="{FF2B5EF4-FFF2-40B4-BE49-F238E27FC236}">
                <a16:creationId xmlns:a16="http://schemas.microsoft.com/office/drawing/2014/main" id="{37ABFEE3-D1EC-434E-BDC7-F28DF52AD830}"/>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11983" t="20883" r="12230" b="55987"/>
          <a:stretch/>
        </p:blipFill>
        <p:spPr>
          <a:xfrm>
            <a:off x="0" y="9081424"/>
            <a:ext cx="6858000" cy="838366"/>
          </a:xfrm>
          <a:prstGeom prst="rect">
            <a:avLst/>
          </a:prstGeom>
        </p:spPr>
      </p:pic>
      <p:pic>
        <p:nvPicPr>
          <p:cNvPr id="63" name="Picture 62">
            <a:extLst>
              <a:ext uri="{FF2B5EF4-FFF2-40B4-BE49-F238E27FC236}">
                <a16:creationId xmlns:a16="http://schemas.microsoft.com/office/drawing/2014/main" id="{E57C90B6-EE91-42B6-B8B4-A30B08B952AB}"/>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283576" y="5613571"/>
            <a:ext cx="406512" cy="409006"/>
          </a:xfrm>
          <a:prstGeom prst="rect">
            <a:avLst/>
          </a:prstGeom>
        </p:spPr>
      </p:pic>
      <p:pic>
        <p:nvPicPr>
          <p:cNvPr id="64" name="Picture 63">
            <a:extLst>
              <a:ext uri="{FF2B5EF4-FFF2-40B4-BE49-F238E27FC236}">
                <a16:creationId xmlns:a16="http://schemas.microsoft.com/office/drawing/2014/main" id="{6189123B-2F1C-4ACB-B44D-97FB2430E0E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000981" y="5617218"/>
            <a:ext cx="406512" cy="411500"/>
          </a:xfrm>
          <a:prstGeom prst="rect">
            <a:avLst/>
          </a:prstGeom>
        </p:spPr>
      </p:pic>
      <p:sp>
        <p:nvSpPr>
          <p:cNvPr id="3" name="Rectangle 2"/>
          <p:cNvSpPr/>
          <p:nvPr/>
        </p:nvSpPr>
        <p:spPr>
          <a:xfrm>
            <a:off x="267511" y="4839823"/>
            <a:ext cx="3076721" cy="1023357"/>
          </a:xfrm>
          <a:prstGeom prst="rect">
            <a:avLst/>
          </a:prstGeom>
        </p:spPr>
        <p:txBody>
          <a:bodyPr wrap="square">
            <a:spAutoFit/>
          </a:bodyPr>
          <a:lstStyle/>
          <a:p>
            <a:pPr>
              <a:spcAft>
                <a:spcPts val="0"/>
              </a:spcAft>
            </a:pPr>
            <a:r>
              <a:rPr lang="en-AU" sz="1000" dirty="0">
                <a:latin typeface="Nunito Sans Light" panose="00000400000000000000" pitchFamily="2" charset="0"/>
              </a:rPr>
              <a:t>Join scouts from Mt Archer, Capricorn Region and learn how to make your dirty water clean. Know how to do it- then teach someone else. </a:t>
            </a:r>
            <a:r>
              <a:rPr lang="en-AU" sz="1000" dirty="0">
                <a:latin typeface="Nunito Sans Light" panose="00000400000000000000" pitchFamily="2" charset="0"/>
                <a:hlinkClick r:id="rId17"/>
              </a:rPr>
              <a:t>https://www.youtube.com/watch?v=vXP9HNXUCVg&amp;t=8s</a:t>
            </a:r>
            <a:endParaRPr lang="en-AU" sz="1000" dirty="0">
              <a:latin typeface="Nunito Sans Light" panose="00000400000000000000" pitchFamily="2" charset="0"/>
            </a:endParaRPr>
          </a:p>
          <a:p>
            <a:pPr>
              <a:spcAft>
                <a:spcPts val="0"/>
              </a:spcAft>
            </a:pPr>
            <a:r>
              <a:rPr lang="en-AU" sz="1050" dirty="0">
                <a:latin typeface="Nunito Sans Light" panose="00000400000000000000" pitchFamily="2" charset="0"/>
              </a:rPr>
              <a:t>Thanks guys –</a:t>
            </a:r>
            <a:endParaRPr lang="en-AU" sz="105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7" name="Picture 66">
            <a:extLst>
              <a:ext uri="{FF2B5EF4-FFF2-40B4-BE49-F238E27FC236}">
                <a16:creationId xmlns:a16="http://schemas.microsoft.com/office/drawing/2014/main" id="{6189123B-2F1C-4ACB-B44D-97FB2430E0E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583411" y="5601830"/>
            <a:ext cx="406512" cy="411500"/>
          </a:xfrm>
          <a:prstGeom prst="rect">
            <a:avLst/>
          </a:prstGeom>
        </p:spPr>
      </p:pic>
      <p:pic>
        <p:nvPicPr>
          <p:cNvPr id="71" name="Picture 70">
            <a:extLst>
              <a:ext uri="{FF2B5EF4-FFF2-40B4-BE49-F238E27FC236}">
                <a16:creationId xmlns:a16="http://schemas.microsoft.com/office/drawing/2014/main" id="{9FCAAC0E-87F5-4FF8-BD82-8F32D2DD7CD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206721" y="7430380"/>
            <a:ext cx="406512" cy="409006"/>
          </a:xfrm>
          <a:prstGeom prst="rect">
            <a:avLst/>
          </a:prstGeom>
        </p:spPr>
      </p:pic>
      <p:pic>
        <p:nvPicPr>
          <p:cNvPr id="7" name="Picture 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25020" y="6617608"/>
            <a:ext cx="1174287" cy="1184324"/>
          </a:xfrm>
          <a:prstGeom prst="rect">
            <a:avLst/>
          </a:prstGeom>
        </p:spPr>
      </p:pic>
      <p:sp>
        <p:nvSpPr>
          <p:cNvPr id="10" name="Rectangle 9"/>
          <p:cNvSpPr/>
          <p:nvPr/>
        </p:nvSpPr>
        <p:spPr>
          <a:xfrm>
            <a:off x="3481819" y="6627437"/>
            <a:ext cx="3062603" cy="938719"/>
          </a:xfrm>
          <a:prstGeom prst="rect">
            <a:avLst/>
          </a:prstGeom>
        </p:spPr>
        <p:txBody>
          <a:bodyPr wrap="square">
            <a:spAutoFit/>
          </a:bodyPr>
          <a:lstStyle/>
          <a:p>
            <a:pPr>
              <a:spcAft>
                <a:spcPts val="0"/>
              </a:spcAft>
            </a:pPr>
            <a:r>
              <a:rPr lang="en-AU" sz="1100" dirty="0"/>
              <a:t>Plan a scavenger hunt and share with your patrol.  This could be a Lead activity. Make a list of things you can find around the house. They have 5 mins to collect the most.  Now share your items and tell stories about these.</a:t>
            </a:r>
          </a:p>
        </p:txBody>
      </p:sp>
    </p:spTree>
    <p:extLst>
      <p:ext uri="{BB962C8B-B14F-4D97-AF65-F5344CB8AC3E}">
        <p14:creationId xmlns:p14="http://schemas.microsoft.com/office/powerpoint/2010/main" val="3586372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76">
            <a:extLst>
              <a:ext uri="{FF2B5EF4-FFF2-40B4-BE49-F238E27FC236}">
                <a16:creationId xmlns:a16="http://schemas.microsoft.com/office/drawing/2014/main" id="{E84B9657-EE24-4EB3-92F7-98D54913218B}"/>
              </a:ext>
            </a:extLst>
          </p:cNvPr>
          <p:cNvPicPr>
            <a:picLocks noChangeAspect="1"/>
          </p:cNvPicPr>
          <p:nvPr/>
        </p:nvPicPr>
        <p:blipFill rotWithShape="1">
          <a:blip r:embed="rId2"/>
          <a:srcRect b="5410"/>
          <a:stretch/>
        </p:blipFill>
        <p:spPr>
          <a:xfrm>
            <a:off x="5375334" y="78749"/>
            <a:ext cx="1244538" cy="1468058"/>
          </a:xfrm>
          <a:prstGeom prst="rect">
            <a:avLst/>
          </a:prstGeom>
        </p:spPr>
      </p:pic>
      <p:sp>
        <p:nvSpPr>
          <p:cNvPr id="134" name="Rectangle 133">
            <a:extLst>
              <a:ext uri="{FF2B5EF4-FFF2-40B4-BE49-F238E27FC236}">
                <a16:creationId xmlns:a16="http://schemas.microsoft.com/office/drawing/2014/main" id="{7D79F0A1-C44F-46C1-922C-B9A07127FC3C}"/>
              </a:ext>
            </a:extLst>
          </p:cNvPr>
          <p:cNvSpPr/>
          <p:nvPr/>
        </p:nvSpPr>
        <p:spPr>
          <a:xfrm>
            <a:off x="1380645" y="1859596"/>
            <a:ext cx="739305" cy="1200329"/>
          </a:xfrm>
          <a:prstGeom prst="rect">
            <a:avLst/>
          </a:prstGeom>
        </p:spPr>
        <p:txBody>
          <a:bodyPr wrap="none">
            <a:spAutoFit/>
          </a:bodyPr>
          <a:lstStyle/>
          <a:p>
            <a:r>
              <a:rPr lang="en-AU" sz="7200" dirty="0">
                <a:solidFill>
                  <a:schemeClr val="bg1">
                    <a:lumMod val="95000"/>
                  </a:schemeClr>
                </a:solidFill>
                <a:latin typeface="Nunito Sans Black" panose="00000A00000000000000" pitchFamily="2" charset="0"/>
              </a:rPr>
              <a:t>7</a:t>
            </a:r>
          </a:p>
        </p:txBody>
      </p:sp>
      <p:sp>
        <p:nvSpPr>
          <p:cNvPr id="136" name="Rectangle 135">
            <a:extLst>
              <a:ext uri="{FF2B5EF4-FFF2-40B4-BE49-F238E27FC236}">
                <a16:creationId xmlns:a16="http://schemas.microsoft.com/office/drawing/2014/main" id="{2F5AAE5D-6D7B-490C-B35A-0FA0E65C76A1}"/>
              </a:ext>
            </a:extLst>
          </p:cNvPr>
          <p:cNvSpPr/>
          <p:nvPr/>
        </p:nvSpPr>
        <p:spPr>
          <a:xfrm>
            <a:off x="1380645" y="3626401"/>
            <a:ext cx="739305" cy="1200329"/>
          </a:xfrm>
          <a:prstGeom prst="rect">
            <a:avLst/>
          </a:prstGeom>
        </p:spPr>
        <p:txBody>
          <a:bodyPr wrap="none">
            <a:spAutoFit/>
          </a:bodyPr>
          <a:lstStyle/>
          <a:p>
            <a:r>
              <a:rPr lang="en-AU" sz="7200" dirty="0">
                <a:solidFill>
                  <a:schemeClr val="bg1">
                    <a:lumMod val="95000"/>
                  </a:schemeClr>
                </a:solidFill>
                <a:latin typeface="Nunito Sans Black" panose="00000A00000000000000" pitchFamily="2" charset="0"/>
              </a:rPr>
              <a:t>9</a:t>
            </a:r>
          </a:p>
        </p:txBody>
      </p:sp>
      <p:sp>
        <p:nvSpPr>
          <p:cNvPr id="137" name="Rectangle 136">
            <a:extLst>
              <a:ext uri="{FF2B5EF4-FFF2-40B4-BE49-F238E27FC236}">
                <a16:creationId xmlns:a16="http://schemas.microsoft.com/office/drawing/2014/main" id="{A8542AB1-50E3-4882-AB8E-6185D71AB2C5}"/>
              </a:ext>
            </a:extLst>
          </p:cNvPr>
          <p:cNvSpPr/>
          <p:nvPr/>
        </p:nvSpPr>
        <p:spPr>
          <a:xfrm>
            <a:off x="4293319" y="3632282"/>
            <a:ext cx="1293944" cy="1200329"/>
          </a:xfrm>
          <a:prstGeom prst="rect">
            <a:avLst/>
          </a:prstGeom>
        </p:spPr>
        <p:txBody>
          <a:bodyPr wrap="none">
            <a:spAutoFit/>
          </a:bodyPr>
          <a:lstStyle/>
          <a:p>
            <a:r>
              <a:rPr lang="en-AU" sz="7200" dirty="0">
                <a:solidFill>
                  <a:schemeClr val="bg1">
                    <a:lumMod val="95000"/>
                  </a:schemeClr>
                </a:solidFill>
                <a:latin typeface="Nunito Sans Black" panose="00000A00000000000000" pitchFamily="2" charset="0"/>
              </a:rPr>
              <a:t>10</a:t>
            </a:r>
          </a:p>
        </p:txBody>
      </p:sp>
      <p:sp>
        <p:nvSpPr>
          <p:cNvPr id="140" name="Rectangle 139">
            <a:extLst>
              <a:ext uri="{FF2B5EF4-FFF2-40B4-BE49-F238E27FC236}">
                <a16:creationId xmlns:a16="http://schemas.microsoft.com/office/drawing/2014/main" id="{6CA5B14D-7991-441C-809C-6F11780D873B}"/>
              </a:ext>
            </a:extLst>
          </p:cNvPr>
          <p:cNvSpPr/>
          <p:nvPr/>
        </p:nvSpPr>
        <p:spPr>
          <a:xfrm>
            <a:off x="1077965" y="5424686"/>
            <a:ext cx="1293944" cy="1200329"/>
          </a:xfrm>
          <a:prstGeom prst="rect">
            <a:avLst/>
          </a:prstGeom>
        </p:spPr>
        <p:txBody>
          <a:bodyPr wrap="none">
            <a:spAutoFit/>
          </a:bodyPr>
          <a:lstStyle/>
          <a:p>
            <a:r>
              <a:rPr lang="en-AU" sz="7200" dirty="0">
                <a:solidFill>
                  <a:schemeClr val="bg1">
                    <a:lumMod val="95000"/>
                  </a:schemeClr>
                </a:solidFill>
                <a:latin typeface="Nunito Sans Black" panose="00000A00000000000000" pitchFamily="2" charset="0"/>
              </a:rPr>
              <a:t>11</a:t>
            </a:r>
          </a:p>
        </p:txBody>
      </p:sp>
      <p:sp>
        <p:nvSpPr>
          <p:cNvPr id="141" name="Rectangle 140">
            <a:extLst>
              <a:ext uri="{FF2B5EF4-FFF2-40B4-BE49-F238E27FC236}">
                <a16:creationId xmlns:a16="http://schemas.microsoft.com/office/drawing/2014/main" id="{0BA7854C-27D9-4D1C-AD50-AC5738E9566D}"/>
              </a:ext>
            </a:extLst>
          </p:cNvPr>
          <p:cNvSpPr/>
          <p:nvPr/>
        </p:nvSpPr>
        <p:spPr>
          <a:xfrm>
            <a:off x="4290322" y="5439688"/>
            <a:ext cx="1293944" cy="1200329"/>
          </a:xfrm>
          <a:prstGeom prst="rect">
            <a:avLst/>
          </a:prstGeom>
        </p:spPr>
        <p:txBody>
          <a:bodyPr wrap="none">
            <a:spAutoFit/>
          </a:bodyPr>
          <a:lstStyle/>
          <a:p>
            <a:r>
              <a:rPr lang="en-AU" sz="7200" dirty="0">
                <a:solidFill>
                  <a:schemeClr val="bg1">
                    <a:lumMod val="95000"/>
                  </a:schemeClr>
                </a:solidFill>
                <a:latin typeface="Nunito Sans Black" panose="00000A00000000000000" pitchFamily="2" charset="0"/>
              </a:rPr>
              <a:t>12</a:t>
            </a:r>
          </a:p>
        </p:txBody>
      </p:sp>
      <p:sp>
        <p:nvSpPr>
          <p:cNvPr id="142" name="Rectangle 141">
            <a:extLst>
              <a:ext uri="{FF2B5EF4-FFF2-40B4-BE49-F238E27FC236}">
                <a16:creationId xmlns:a16="http://schemas.microsoft.com/office/drawing/2014/main" id="{AD6230DA-1FCE-4F53-B4DB-03F9F643E292}"/>
              </a:ext>
            </a:extLst>
          </p:cNvPr>
          <p:cNvSpPr/>
          <p:nvPr/>
        </p:nvSpPr>
        <p:spPr>
          <a:xfrm>
            <a:off x="1103325" y="7193446"/>
            <a:ext cx="1293944" cy="1200329"/>
          </a:xfrm>
          <a:prstGeom prst="rect">
            <a:avLst/>
          </a:prstGeom>
        </p:spPr>
        <p:txBody>
          <a:bodyPr wrap="none">
            <a:spAutoFit/>
          </a:bodyPr>
          <a:lstStyle/>
          <a:p>
            <a:r>
              <a:rPr lang="en-AU" sz="7200" dirty="0">
                <a:solidFill>
                  <a:schemeClr val="bg1">
                    <a:lumMod val="95000"/>
                  </a:schemeClr>
                </a:solidFill>
                <a:latin typeface="Nunito Sans Black" panose="00000A00000000000000" pitchFamily="2" charset="0"/>
              </a:rPr>
              <a:t>13</a:t>
            </a:r>
          </a:p>
        </p:txBody>
      </p:sp>
      <p:sp>
        <p:nvSpPr>
          <p:cNvPr id="143" name="Rectangle 142">
            <a:extLst>
              <a:ext uri="{FF2B5EF4-FFF2-40B4-BE49-F238E27FC236}">
                <a16:creationId xmlns:a16="http://schemas.microsoft.com/office/drawing/2014/main" id="{66560C50-1292-47FA-B3E4-8081E149EA36}"/>
              </a:ext>
            </a:extLst>
          </p:cNvPr>
          <p:cNvSpPr/>
          <p:nvPr/>
        </p:nvSpPr>
        <p:spPr>
          <a:xfrm>
            <a:off x="4293319" y="7210591"/>
            <a:ext cx="1293944" cy="1200329"/>
          </a:xfrm>
          <a:prstGeom prst="rect">
            <a:avLst/>
          </a:prstGeom>
        </p:spPr>
        <p:txBody>
          <a:bodyPr wrap="none">
            <a:spAutoFit/>
          </a:bodyPr>
          <a:lstStyle/>
          <a:p>
            <a:r>
              <a:rPr lang="en-AU" sz="7200" dirty="0">
                <a:solidFill>
                  <a:schemeClr val="bg1">
                    <a:lumMod val="95000"/>
                  </a:schemeClr>
                </a:solidFill>
                <a:latin typeface="Nunito Sans Black" panose="00000A00000000000000" pitchFamily="2" charset="0"/>
              </a:rPr>
              <a:t>14</a:t>
            </a:r>
          </a:p>
        </p:txBody>
      </p:sp>
      <p:pic>
        <p:nvPicPr>
          <p:cNvPr id="6" name="Picture 5">
            <a:extLst>
              <a:ext uri="{FF2B5EF4-FFF2-40B4-BE49-F238E27FC236}">
                <a16:creationId xmlns:a16="http://schemas.microsoft.com/office/drawing/2014/main" id="{37ABFEE3-D1EC-434E-BDC7-F28DF52AD83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983" t="20883" r="12230" b="55987"/>
          <a:stretch/>
        </p:blipFill>
        <p:spPr>
          <a:xfrm>
            <a:off x="0" y="9081424"/>
            <a:ext cx="6858000" cy="838366"/>
          </a:xfrm>
          <a:prstGeom prst="rect">
            <a:avLst/>
          </a:prstGeom>
        </p:spPr>
      </p:pic>
      <p:sp>
        <p:nvSpPr>
          <p:cNvPr id="20" name="Rectangle 19">
            <a:extLst>
              <a:ext uri="{FF2B5EF4-FFF2-40B4-BE49-F238E27FC236}">
                <a16:creationId xmlns:a16="http://schemas.microsoft.com/office/drawing/2014/main" id="{58070926-D882-44F7-B92A-CE505581E904}"/>
              </a:ext>
            </a:extLst>
          </p:cNvPr>
          <p:cNvSpPr/>
          <p:nvPr/>
        </p:nvSpPr>
        <p:spPr>
          <a:xfrm>
            <a:off x="188489" y="1547191"/>
            <a:ext cx="3132000" cy="25809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Rectangle 21">
            <a:extLst>
              <a:ext uri="{FF2B5EF4-FFF2-40B4-BE49-F238E27FC236}">
                <a16:creationId xmlns:a16="http://schemas.microsoft.com/office/drawing/2014/main" id="{FDBE1306-305C-45A5-A1AD-E1FD7C916EBB}"/>
              </a:ext>
            </a:extLst>
          </p:cNvPr>
          <p:cNvSpPr/>
          <p:nvPr/>
        </p:nvSpPr>
        <p:spPr>
          <a:xfrm>
            <a:off x="188736" y="1805201"/>
            <a:ext cx="3132000" cy="12436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7" name="Rectangle 26">
            <a:extLst>
              <a:ext uri="{FF2B5EF4-FFF2-40B4-BE49-F238E27FC236}">
                <a16:creationId xmlns:a16="http://schemas.microsoft.com/office/drawing/2014/main" id="{7A11ED47-230D-4821-9D73-A92DF964EDE9}"/>
              </a:ext>
            </a:extLst>
          </p:cNvPr>
          <p:cNvSpPr/>
          <p:nvPr/>
        </p:nvSpPr>
        <p:spPr>
          <a:xfrm>
            <a:off x="3455251" y="1547191"/>
            <a:ext cx="3132000" cy="258097"/>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Rectangle 27">
            <a:extLst>
              <a:ext uri="{FF2B5EF4-FFF2-40B4-BE49-F238E27FC236}">
                <a16:creationId xmlns:a16="http://schemas.microsoft.com/office/drawing/2014/main" id="{167D7A0E-7CCF-495F-AA91-7BD245950E47}"/>
              </a:ext>
            </a:extLst>
          </p:cNvPr>
          <p:cNvSpPr/>
          <p:nvPr/>
        </p:nvSpPr>
        <p:spPr>
          <a:xfrm>
            <a:off x="3455251" y="1805201"/>
            <a:ext cx="3132000" cy="1243636"/>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9" name="Rectangle 38">
            <a:extLst>
              <a:ext uri="{FF2B5EF4-FFF2-40B4-BE49-F238E27FC236}">
                <a16:creationId xmlns:a16="http://schemas.microsoft.com/office/drawing/2014/main" id="{F114D00C-164D-4A66-844E-C93FD7CFEBD5}"/>
              </a:ext>
            </a:extLst>
          </p:cNvPr>
          <p:cNvSpPr/>
          <p:nvPr/>
        </p:nvSpPr>
        <p:spPr>
          <a:xfrm>
            <a:off x="3429000" y="5100145"/>
            <a:ext cx="3131744" cy="257026"/>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AU" sz="1200" b="1" dirty="0">
                <a:solidFill>
                  <a:schemeClr val="bg1"/>
                </a:solidFill>
                <a:latin typeface="Nunito Sans Black" panose="00000A00000000000000" pitchFamily="2" charset="0"/>
                <a:cs typeface="Times New Roman" panose="02020603050405020304" pitchFamily="18" charset="0"/>
              </a:rPr>
              <a:t>Desk Zen Garden</a:t>
            </a:r>
          </a:p>
        </p:txBody>
      </p:sp>
      <p:sp>
        <p:nvSpPr>
          <p:cNvPr id="40" name="Rectangle 39">
            <a:extLst>
              <a:ext uri="{FF2B5EF4-FFF2-40B4-BE49-F238E27FC236}">
                <a16:creationId xmlns:a16="http://schemas.microsoft.com/office/drawing/2014/main" id="{A0B675EB-3899-4CF9-86DF-5DDAA8D5CA79}"/>
              </a:ext>
            </a:extLst>
          </p:cNvPr>
          <p:cNvSpPr/>
          <p:nvPr/>
        </p:nvSpPr>
        <p:spPr>
          <a:xfrm>
            <a:off x="3419539" y="5379925"/>
            <a:ext cx="3132000" cy="1243636"/>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2" name="Rectangle 41">
            <a:extLst>
              <a:ext uri="{FF2B5EF4-FFF2-40B4-BE49-F238E27FC236}">
                <a16:creationId xmlns:a16="http://schemas.microsoft.com/office/drawing/2014/main" id="{4629FF0B-BFA2-4173-BBC8-F0295A7CA7C9}"/>
              </a:ext>
            </a:extLst>
          </p:cNvPr>
          <p:cNvSpPr/>
          <p:nvPr/>
        </p:nvSpPr>
        <p:spPr>
          <a:xfrm>
            <a:off x="3455251" y="3322772"/>
            <a:ext cx="3132000" cy="258097"/>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pPr>
            <a:r>
              <a:rPr lang="en-AU" sz="1100" b="1" dirty="0">
                <a:solidFill>
                  <a:schemeClr val="bg1"/>
                </a:solidFill>
                <a:latin typeface="Nunito Sans Black" panose="00000A00000000000000" pitchFamily="2" charset="0"/>
                <a:cs typeface="Times New Roman" panose="02020603050405020304" pitchFamily="18" charset="0"/>
              </a:rPr>
              <a:t>Bird Watch</a:t>
            </a:r>
          </a:p>
        </p:txBody>
      </p:sp>
      <p:sp>
        <p:nvSpPr>
          <p:cNvPr id="43" name="Rectangle 42">
            <a:extLst>
              <a:ext uri="{FF2B5EF4-FFF2-40B4-BE49-F238E27FC236}">
                <a16:creationId xmlns:a16="http://schemas.microsoft.com/office/drawing/2014/main" id="{1541C425-1B42-438E-9A88-A20FE0028D5B}"/>
              </a:ext>
            </a:extLst>
          </p:cNvPr>
          <p:cNvSpPr/>
          <p:nvPr/>
        </p:nvSpPr>
        <p:spPr>
          <a:xfrm>
            <a:off x="3468338" y="3599970"/>
            <a:ext cx="3132000" cy="1243636"/>
          </a:xfrm>
          <a:prstGeom prst="rect">
            <a:avLst/>
          </a:prstGeom>
          <a:no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8" name="Rectangle 47">
            <a:extLst>
              <a:ext uri="{FF2B5EF4-FFF2-40B4-BE49-F238E27FC236}">
                <a16:creationId xmlns:a16="http://schemas.microsoft.com/office/drawing/2014/main" id="{04EA3B15-1895-4A75-89F8-49C364C33E15}"/>
              </a:ext>
            </a:extLst>
          </p:cNvPr>
          <p:cNvSpPr/>
          <p:nvPr/>
        </p:nvSpPr>
        <p:spPr>
          <a:xfrm>
            <a:off x="208672" y="5129803"/>
            <a:ext cx="3132000" cy="258097"/>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b="1" dirty="0">
                <a:solidFill>
                  <a:schemeClr val="bg1"/>
                </a:solidFill>
                <a:latin typeface="Nunito Sans Black" panose="00000A00000000000000" pitchFamily="2" charset="0"/>
                <a:cs typeface="Times New Roman" panose="02020603050405020304" pitchFamily="18" charset="0"/>
              </a:rPr>
              <a:t>Art from Waste</a:t>
            </a:r>
          </a:p>
        </p:txBody>
      </p:sp>
      <p:sp>
        <p:nvSpPr>
          <p:cNvPr id="49" name="Rectangle 48">
            <a:extLst>
              <a:ext uri="{FF2B5EF4-FFF2-40B4-BE49-F238E27FC236}">
                <a16:creationId xmlns:a16="http://schemas.microsoft.com/office/drawing/2014/main" id="{D26D7CDB-5908-4F55-8310-3267089BA163}"/>
              </a:ext>
            </a:extLst>
          </p:cNvPr>
          <p:cNvSpPr/>
          <p:nvPr/>
        </p:nvSpPr>
        <p:spPr>
          <a:xfrm>
            <a:off x="208672" y="5395009"/>
            <a:ext cx="3132000" cy="1243636"/>
          </a:xfrm>
          <a:prstGeom prst="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1" name="Rectangle 50">
            <a:extLst>
              <a:ext uri="{FF2B5EF4-FFF2-40B4-BE49-F238E27FC236}">
                <a16:creationId xmlns:a16="http://schemas.microsoft.com/office/drawing/2014/main" id="{ECBD019E-74C8-476F-97D5-3BF723AD6AED}"/>
              </a:ext>
            </a:extLst>
          </p:cNvPr>
          <p:cNvSpPr/>
          <p:nvPr/>
        </p:nvSpPr>
        <p:spPr>
          <a:xfrm>
            <a:off x="208672" y="3322772"/>
            <a:ext cx="3132000" cy="258097"/>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2" name="Rectangle 51">
            <a:extLst>
              <a:ext uri="{FF2B5EF4-FFF2-40B4-BE49-F238E27FC236}">
                <a16:creationId xmlns:a16="http://schemas.microsoft.com/office/drawing/2014/main" id="{C2A34904-67D0-4ACC-BF34-BB8CEBD9AD15}"/>
              </a:ext>
            </a:extLst>
          </p:cNvPr>
          <p:cNvSpPr/>
          <p:nvPr/>
        </p:nvSpPr>
        <p:spPr>
          <a:xfrm>
            <a:off x="208672" y="3589220"/>
            <a:ext cx="3132000" cy="1243636"/>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4" name="Rectangle 33">
            <a:extLst>
              <a:ext uri="{FF2B5EF4-FFF2-40B4-BE49-F238E27FC236}">
                <a16:creationId xmlns:a16="http://schemas.microsoft.com/office/drawing/2014/main" id="{0299DFDA-0427-4951-91B0-037BFD4A0E23}"/>
              </a:ext>
            </a:extLst>
          </p:cNvPr>
          <p:cNvSpPr/>
          <p:nvPr/>
        </p:nvSpPr>
        <p:spPr>
          <a:xfrm>
            <a:off x="3455251" y="6881662"/>
            <a:ext cx="3132000" cy="258097"/>
          </a:xfrm>
          <a:prstGeom prst="rect">
            <a:avLst/>
          </a:prstGeom>
          <a:solidFill>
            <a:srgbClr val="9F1B32"/>
          </a:solidFill>
          <a:ln>
            <a:solidFill>
              <a:srgbClr val="9F1B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Rectangle 34">
            <a:extLst>
              <a:ext uri="{FF2B5EF4-FFF2-40B4-BE49-F238E27FC236}">
                <a16:creationId xmlns:a16="http://schemas.microsoft.com/office/drawing/2014/main" id="{1D030F68-3AA2-4EDE-BE80-D5D4EB3A9C62}"/>
              </a:ext>
            </a:extLst>
          </p:cNvPr>
          <p:cNvSpPr/>
          <p:nvPr/>
        </p:nvSpPr>
        <p:spPr>
          <a:xfrm>
            <a:off x="3455251" y="7149671"/>
            <a:ext cx="3132000" cy="1243636"/>
          </a:xfrm>
          <a:prstGeom prst="rect">
            <a:avLst/>
          </a:prstGeom>
          <a:noFill/>
          <a:ln>
            <a:solidFill>
              <a:srgbClr val="9F1B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7" name="Rectangle 36">
            <a:extLst>
              <a:ext uri="{FF2B5EF4-FFF2-40B4-BE49-F238E27FC236}">
                <a16:creationId xmlns:a16="http://schemas.microsoft.com/office/drawing/2014/main" id="{0A927183-2F78-4B9A-8E81-ABCBC80E8C09}"/>
              </a:ext>
            </a:extLst>
          </p:cNvPr>
          <p:cNvSpPr/>
          <p:nvPr/>
        </p:nvSpPr>
        <p:spPr>
          <a:xfrm>
            <a:off x="208672" y="6881662"/>
            <a:ext cx="3132000" cy="258097"/>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 name="Rectangle 43">
            <a:extLst>
              <a:ext uri="{FF2B5EF4-FFF2-40B4-BE49-F238E27FC236}">
                <a16:creationId xmlns:a16="http://schemas.microsoft.com/office/drawing/2014/main" id="{2AC14CAB-C72D-4B3D-9A7B-89AF8EC01AAB}"/>
              </a:ext>
            </a:extLst>
          </p:cNvPr>
          <p:cNvSpPr/>
          <p:nvPr/>
        </p:nvSpPr>
        <p:spPr>
          <a:xfrm>
            <a:off x="208672" y="7149671"/>
            <a:ext cx="3132000" cy="124363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90" name="Picture 89">
            <a:extLst>
              <a:ext uri="{FF2B5EF4-FFF2-40B4-BE49-F238E27FC236}">
                <a16:creationId xmlns:a16="http://schemas.microsoft.com/office/drawing/2014/main" id="{2417F354-9D4E-4712-9B33-A8226046F3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42343" y="2621286"/>
            <a:ext cx="406512" cy="409006"/>
          </a:xfrm>
          <a:prstGeom prst="rect">
            <a:avLst/>
          </a:prstGeom>
        </p:spPr>
      </p:pic>
      <p:pic>
        <p:nvPicPr>
          <p:cNvPr id="89" name="Picture 88">
            <a:extLst>
              <a:ext uri="{FF2B5EF4-FFF2-40B4-BE49-F238E27FC236}">
                <a16:creationId xmlns:a16="http://schemas.microsoft.com/office/drawing/2014/main" id="{1490C59D-2224-47E6-A5AA-33F9B3E723E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99834" y="2621286"/>
            <a:ext cx="406512" cy="411500"/>
          </a:xfrm>
          <a:prstGeom prst="rect">
            <a:avLst/>
          </a:prstGeom>
        </p:spPr>
      </p:pic>
      <p:pic>
        <p:nvPicPr>
          <p:cNvPr id="91" name="Picture 90">
            <a:extLst>
              <a:ext uri="{FF2B5EF4-FFF2-40B4-BE49-F238E27FC236}">
                <a16:creationId xmlns:a16="http://schemas.microsoft.com/office/drawing/2014/main" id="{D5EC0342-5633-4198-AC98-3D5E3CA7473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84852" y="2621286"/>
            <a:ext cx="406512" cy="411500"/>
          </a:xfrm>
          <a:prstGeom prst="rect">
            <a:avLst/>
          </a:prstGeom>
        </p:spPr>
      </p:pic>
      <p:sp>
        <p:nvSpPr>
          <p:cNvPr id="93" name="Rectangle 92">
            <a:extLst>
              <a:ext uri="{FF2B5EF4-FFF2-40B4-BE49-F238E27FC236}">
                <a16:creationId xmlns:a16="http://schemas.microsoft.com/office/drawing/2014/main" id="{7D04B956-051F-4087-8DC6-EB643329956C}"/>
              </a:ext>
            </a:extLst>
          </p:cNvPr>
          <p:cNvSpPr/>
          <p:nvPr/>
        </p:nvSpPr>
        <p:spPr>
          <a:xfrm>
            <a:off x="3369700" y="1540978"/>
            <a:ext cx="3260857" cy="273473"/>
          </a:xfrm>
          <a:prstGeom prst="rect">
            <a:avLst/>
          </a:prstGeom>
        </p:spPr>
        <p:txBody>
          <a:bodyPr wrap="square">
            <a:spAutoFit/>
          </a:bodyPr>
          <a:lstStyle/>
          <a:p>
            <a:pPr algn="ctr">
              <a:lnSpc>
                <a:spcPct val="107000"/>
              </a:lnSpc>
              <a:spcAft>
                <a:spcPts val="800"/>
              </a:spcAft>
            </a:pPr>
            <a:r>
              <a:rPr lang="en-AU" sz="1100" b="1" dirty="0">
                <a:solidFill>
                  <a:schemeClr val="bg1"/>
                </a:solidFill>
                <a:latin typeface="Nunito Sans Black" panose="00000A00000000000000" pitchFamily="2" charset="0"/>
                <a:cs typeface="Times New Roman" panose="02020603050405020304" pitchFamily="18" charset="0"/>
              </a:rPr>
              <a:t>Josh and Honeycomb</a:t>
            </a:r>
          </a:p>
        </p:txBody>
      </p:sp>
      <p:sp>
        <p:nvSpPr>
          <p:cNvPr id="94" name="Rectangle 93">
            <a:extLst>
              <a:ext uri="{FF2B5EF4-FFF2-40B4-BE49-F238E27FC236}">
                <a16:creationId xmlns:a16="http://schemas.microsoft.com/office/drawing/2014/main" id="{C1A79AD4-179D-49EA-8D43-1B0B89AD9351}"/>
              </a:ext>
            </a:extLst>
          </p:cNvPr>
          <p:cNvSpPr/>
          <p:nvPr/>
        </p:nvSpPr>
        <p:spPr>
          <a:xfrm>
            <a:off x="1307309" y="3316559"/>
            <a:ext cx="952505" cy="273473"/>
          </a:xfrm>
          <a:prstGeom prst="rect">
            <a:avLst/>
          </a:prstGeom>
        </p:spPr>
        <p:txBody>
          <a:bodyPr wrap="none">
            <a:spAutoFit/>
          </a:bodyPr>
          <a:lstStyle/>
          <a:p>
            <a:pPr algn="ctr">
              <a:lnSpc>
                <a:spcPct val="107000"/>
              </a:lnSpc>
              <a:spcAft>
                <a:spcPts val="0"/>
              </a:spcAft>
            </a:pPr>
            <a:r>
              <a:rPr lang="en-AU" sz="1100" b="1" dirty="0">
                <a:solidFill>
                  <a:schemeClr val="bg1"/>
                </a:solidFill>
                <a:latin typeface="Nunito Sans Black" panose="00000A00000000000000" pitchFamily="2" charset="0"/>
                <a:cs typeface="Times New Roman" panose="02020603050405020304" pitchFamily="18" charset="0"/>
              </a:rPr>
              <a:t>Patrol Quiz</a:t>
            </a:r>
          </a:p>
        </p:txBody>
      </p:sp>
      <p:sp>
        <p:nvSpPr>
          <p:cNvPr id="97" name="Rectangle 96">
            <a:extLst>
              <a:ext uri="{FF2B5EF4-FFF2-40B4-BE49-F238E27FC236}">
                <a16:creationId xmlns:a16="http://schemas.microsoft.com/office/drawing/2014/main" id="{222D18DF-65F2-40C4-82AA-242A5289CD8D}"/>
              </a:ext>
            </a:extLst>
          </p:cNvPr>
          <p:cNvSpPr/>
          <p:nvPr/>
        </p:nvSpPr>
        <p:spPr>
          <a:xfrm>
            <a:off x="4893174" y="5123590"/>
            <a:ext cx="184730" cy="270523"/>
          </a:xfrm>
          <a:prstGeom prst="rect">
            <a:avLst/>
          </a:prstGeom>
        </p:spPr>
        <p:txBody>
          <a:bodyPr wrap="none">
            <a:spAutoFit/>
          </a:bodyPr>
          <a:lstStyle/>
          <a:p>
            <a:pPr algn="ctr">
              <a:lnSpc>
                <a:spcPct val="107000"/>
              </a:lnSpc>
              <a:spcAft>
                <a:spcPts val="0"/>
              </a:spcAft>
            </a:pPr>
            <a:endParaRPr lang="en-AU" sz="1100" b="1" dirty="0">
              <a:solidFill>
                <a:schemeClr val="bg1"/>
              </a:solidFill>
              <a:latin typeface="Nunito Sans Black" panose="00000A00000000000000" pitchFamily="2" charset="0"/>
              <a:cs typeface="Times New Roman" panose="02020603050405020304" pitchFamily="18" charset="0"/>
            </a:endParaRPr>
          </a:p>
        </p:txBody>
      </p:sp>
      <p:sp>
        <p:nvSpPr>
          <p:cNvPr id="16" name="Rectangle 15">
            <a:extLst>
              <a:ext uri="{FF2B5EF4-FFF2-40B4-BE49-F238E27FC236}">
                <a16:creationId xmlns:a16="http://schemas.microsoft.com/office/drawing/2014/main" id="{2A678394-40A5-4760-BAA6-D31362053B3A}"/>
              </a:ext>
            </a:extLst>
          </p:cNvPr>
          <p:cNvSpPr/>
          <p:nvPr/>
        </p:nvSpPr>
        <p:spPr>
          <a:xfrm>
            <a:off x="3429000" y="3661275"/>
            <a:ext cx="1813331" cy="1244956"/>
          </a:xfrm>
          <a:prstGeom prst="rect">
            <a:avLst/>
          </a:prstGeom>
        </p:spPr>
        <p:txBody>
          <a:bodyPr wrap="square">
            <a:spAutoFit/>
          </a:bodyPr>
          <a:lstStyle/>
          <a:p>
            <a:pPr>
              <a:lnSpc>
                <a:spcPct val="107000"/>
              </a:lnSpc>
              <a:spcAft>
                <a:spcPts val="800"/>
              </a:spcAft>
            </a:pPr>
            <a:r>
              <a:rPr lang="en-AU" sz="1000" dirty="0">
                <a:latin typeface="Nunito Sans Light" panose="00000400000000000000" pitchFamily="2" charset="0"/>
              </a:rPr>
              <a:t>Think about the different types of birds that are in your area.  Can you identify five different types.  Take a picture, draw them and learn about their habits.  Share this with your patrol. </a:t>
            </a:r>
          </a:p>
        </p:txBody>
      </p:sp>
      <p:sp>
        <p:nvSpPr>
          <p:cNvPr id="21" name="Rectangle 20">
            <a:extLst>
              <a:ext uri="{FF2B5EF4-FFF2-40B4-BE49-F238E27FC236}">
                <a16:creationId xmlns:a16="http://schemas.microsoft.com/office/drawing/2014/main" id="{7BED23C1-9C5B-41FA-925E-1853393557EF}"/>
              </a:ext>
            </a:extLst>
          </p:cNvPr>
          <p:cNvSpPr/>
          <p:nvPr/>
        </p:nvSpPr>
        <p:spPr>
          <a:xfrm>
            <a:off x="188737" y="5366217"/>
            <a:ext cx="2157075" cy="1528495"/>
          </a:xfrm>
          <a:prstGeom prst="rect">
            <a:avLst/>
          </a:prstGeom>
        </p:spPr>
        <p:txBody>
          <a:bodyPr wrap="square">
            <a:spAutoFit/>
          </a:bodyPr>
          <a:lstStyle/>
          <a:p>
            <a:pPr>
              <a:lnSpc>
                <a:spcPct val="107000"/>
              </a:lnSpc>
              <a:spcAft>
                <a:spcPts val="800"/>
              </a:spcAft>
            </a:pPr>
            <a:r>
              <a:rPr lang="en-AU" sz="1050" dirty="0"/>
              <a:t>Ever tried recycling different waste. Look at something old that is about to be thrown out.  What can you do to make this useful.  Crazy ideas accepted.  Share your creations. We can even make trash into art!  </a:t>
            </a:r>
          </a:p>
          <a:p>
            <a:pPr>
              <a:lnSpc>
                <a:spcPct val="107000"/>
              </a:lnSpc>
              <a:spcAft>
                <a:spcPts val="800"/>
              </a:spcAft>
            </a:pPr>
            <a:endParaRPr lang="en-AU" dirty="0">
              <a:latin typeface="Calibri" panose="020F0502020204030204" pitchFamily="34" charset="0"/>
              <a:ea typeface="Calibri" panose="020F0502020204030204" pitchFamily="34" charset="0"/>
              <a:cs typeface="Times New Roman" panose="02020603050405020304" pitchFamily="18" charset="0"/>
            </a:endParaRPr>
          </a:p>
        </p:txBody>
      </p:sp>
      <p:sp>
        <p:nvSpPr>
          <p:cNvPr id="106" name="Rectangle 105">
            <a:extLst>
              <a:ext uri="{FF2B5EF4-FFF2-40B4-BE49-F238E27FC236}">
                <a16:creationId xmlns:a16="http://schemas.microsoft.com/office/drawing/2014/main" id="{10A942F4-C66C-4986-995A-6CB561A65DA1}"/>
              </a:ext>
            </a:extLst>
          </p:cNvPr>
          <p:cNvSpPr/>
          <p:nvPr/>
        </p:nvSpPr>
        <p:spPr>
          <a:xfrm>
            <a:off x="743193" y="6897414"/>
            <a:ext cx="1996059" cy="261610"/>
          </a:xfrm>
          <a:prstGeom prst="rect">
            <a:avLst/>
          </a:prstGeom>
        </p:spPr>
        <p:txBody>
          <a:bodyPr wrap="none">
            <a:spAutoFit/>
          </a:bodyPr>
          <a:lstStyle/>
          <a:p>
            <a:pPr algn="ctr"/>
            <a:r>
              <a:rPr lang="en-AU" sz="1100" b="1" dirty="0">
                <a:solidFill>
                  <a:schemeClr val="bg1"/>
                </a:solidFill>
                <a:latin typeface="Nunito Sans Black" panose="00000A00000000000000" pitchFamily="2" charset="0"/>
                <a:cs typeface="Times New Roman" panose="02020603050405020304" pitchFamily="18" charset="0"/>
              </a:rPr>
              <a:t>Watch Our Scout Program</a:t>
            </a:r>
          </a:p>
        </p:txBody>
      </p:sp>
      <p:sp>
        <p:nvSpPr>
          <p:cNvPr id="107" name="Rectangle 106">
            <a:extLst>
              <a:ext uri="{FF2B5EF4-FFF2-40B4-BE49-F238E27FC236}">
                <a16:creationId xmlns:a16="http://schemas.microsoft.com/office/drawing/2014/main" id="{F9726D3B-B0BE-4989-B421-F7330747FAA5}"/>
              </a:ext>
            </a:extLst>
          </p:cNvPr>
          <p:cNvSpPr/>
          <p:nvPr/>
        </p:nvSpPr>
        <p:spPr>
          <a:xfrm>
            <a:off x="4593255" y="6892958"/>
            <a:ext cx="800219" cy="270523"/>
          </a:xfrm>
          <a:prstGeom prst="rect">
            <a:avLst/>
          </a:prstGeom>
        </p:spPr>
        <p:txBody>
          <a:bodyPr wrap="none">
            <a:spAutoFit/>
          </a:bodyPr>
          <a:lstStyle/>
          <a:p>
            <a:pPr algn="ctr">
              <a:lnSpc>
                <a:spcPct val="107000"/>
              </a:lnSpc>
              <a:spcAft>
                <a:spcPts val="0"/>
              </a:spcAft>
            </a:pPr>
            <a:r>
              <a:rPr lang="en-AU" sz="1100" b="1" dirty="0">
                <a:solidFill>
                  <a:schemeClr val="bg1"/>
                </a:solidFill>
                <a:latin typeface="Nunito Sans Black" panose="00000A00000000000000" pitchFamily="2" charset="0"/>
                <a:cs typeface="Times New Roman" panose="02020603050405020304" pitchFamily="18" charset="0"/>
              </a:rPr>
              <a:t>Review &gt;</a:t>
            </a:r>
          </a:p>
        </p:txBody>
      </p:sp>
      <p:sp>
        <p:nvSpPr>
          <p:cNvPr id="29" name="Rectangle 28">
            <a:extLst>
              <a:ext uri="{FF2B5EF4-FFF2-40B4-BE49-F238E27FC236}">
                <a16:creationId xmlns:a16="http://schemas.microsoft.com/office/drawing/2014/main" id="{EAB8D79F-56AE-4952-861D-E57D6AA665CF}"/>
              </a:ext>
            </a:extLst>
          </p:cNvPr>
          <p:cNvSpPr/>
          <p:nvPr/>
        </p:nvSpPr>
        <p:spPr>
          <a:xfrm>
            <a:off x="188736" y="7124171"/>
            <a:ext cx="3114565" cy="1347548"/>
          </a:xfrm>
          <a:prstGeom prst="rect">
            <a:avLst/>
          </a:prstGeom>
        </p:spPr>
        <p:txBody>
          <a:bodyPr wrap="square">
            <a:spAutoFit/>
          </a:bodyPr>
          <a:lstStyle/>
          <a:p>
            <a:pPr>
              <a:lnSpc>
                <a:spcPct val="107000"/>
              </a:lnSpc>
              <a:spcAft>
                <a:spcPts val="800"/>
              </a:spcAft>
            </a:pPr>
            <a:r>
              <a:rPr lang="en-AU" sz="1000" dirty="0">
                <a:latin typeface="Nunito Sans Light" panose="00000400000000000000" pitchFamily="2" charset="0"/>
              </a:rPr>
              <a:t>Grab your popcorn and watch this week’s video about one of the benefits of being a </a:t>
            </a:r>
            <a:r>
              <a:rPr lang="en-AU" sz="1000" dirty="0" err="1">
                <a:latin typeface="Nunito Sans Light" panose="00000400000000000000" pitchFamily="2" charset="0"/>
              </a:rPr>
              <a:t>Scout.:https</a:t>
            </a:r>
            <a:r>
              <a:rPr lang="en-AU" sz="1000" dirty="0">
                <a:latin typeface="Nunito Sans Light" panose="00000400000000000000" pitchFamily="2" charset="0"/>
              </a:rPr>
              <a:t>://www.youtube.com/watch?v=mvq4hp4SdB</a:t>
            </a:r>
          </a:p>
          <a:p>
            <a:pPr>
              <a:lnSpc>
                <a:spcPct val="107000"/>
              </a:lnSpc>
              <a:spcAft>
                <a:spcPts val="800"/>
              </a:spcAft>
            </a:pPr>
            <a:r>
              <a:rPr lang="en-AU" sz="1000" dirty="0">
                <a:latin typeface="Nunito Sans Light" panose="00000400000000000000" pitchFamily="2" charset="0"/>
              </a:rPr>
              <a:t>Resilience and readiness.  Are you on board now for the Youth Program?  </a:t>
            </a:r>
            <a:br>
              <a:rPr lang="en-AU" sz="1000" dirty="0">
                <a:latin typeface="Nunito Sans Light" panose="00000400000000000000" pitchFamily="2" charset="0"/>
              </a:rPr>
            </a:br>
            <a:endParaRPr lang="en-AU" sz="1000" dirty="0">
              <a:latin typeface="Nunito Sans Light" panose="00000400000000000000" pitchFamily="2" charset="0"/>
            </a:endParaRPr>
          </a:p>
        </p:txBody>
      </p:sp>
      <p:sp>
        <p:nvSpPr>
          <p:cNvPr id="30" name="Rectangle 29">
            <a:extLst>
              <a:ext uri="{FF2B5EF4-FFF2-40B4-BE49-F238E27FC236}">
                <a16:creationId xmlns:a16="http://schemas.microsoft.com/office/drawing/2014/main" id="{98A25B94-3EDE-4E8F-A0EB-7C18B90C7F81}"/>
              </a:ext>
            </a:extLst>
          </p:cNvPr>
          <p:cNvSpPr/>
          <p:nvPr/>
        </p:nvSpPr>
        <p:spPr>
          <a:xfrm>
            <a:off x="3446181" y="7145942"/>
            <a:ext cx="3114564" cy="1182888"/>
          </a:xfrm>
          <a:prstGeom prst="rect">
            <a:avLst/>
          </a:prstGeom>
        </p:spPr>
        <p:txBody>
          <a:bodyPr wrap="square">
            <a:spAutoFit/>
          </a:bodyPr>
          <a:lstStyle/>
          <a:p>
            <a:pPr>
              <a:lnSpc>
                <a:spcPct val="107000"/>
              </a:lnSpc>
              <a:spcAft>
                <a:spcPts val="800"/>
              </a:spcAft>
            </a:pPr>
            <a:r>
              <a:rPr lang="en-AU" sz="1000" dirty="0">
                <a:latin typeface="Nunito Sans Light" panose="00000400000000000000" pitchFamily="2" charset="0"/>
              </a:rPr>
              <a:t>Now it’s time to think about what you did this week.  What went well?  What did you enjoy?  How could you do it better?  What can you share with others in your patrol. Send us your pictures or ideas we can use for other activities to:</a:t>
            </a:r>
          </a:p>
          <a:p>
            <a:pPr>
              <a:lnSpc>
                <a:spcPct val="107000"/>
              </a:lnSpc>
              <a:spcAft>
                <a:spcPts val="800"/>
              </a:spcAft>
            </a:pPr>
            <a:r>
              <a:rPr lang="en-AU" sz="1000" dirty="0">
                <a:latin typeface="Nunito Sans Light" panose="00000400000000000000" pitchFamily="2" charset="0"/>
              </a:rPr>
              <a:t>scoutingathome@scoutsqld.com.au</a:t>
            </a:r>
          </a:p>
        </p:txBody>
      </p:sp>
      <p:pic>
        <p:nvPicPr>
          <p:cNvPr id="114" name="Picture 113">
            <a:extLst>
              <a:ext uri="{FF2B5EF4-FFF2-40B4-BE49-F238E27FC236}">
                <a16:creationId xmlns:a16="http://schemas.microsoft.com/office/drawing/2014/main" id="{12E18E78-6449-4037-B026-70981B6B5EF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06989" y="2613814"/>
            <a:ext cx="406512" cy="409006"/>
          </a:xfrm>
          <a:prstGeom prst="rect">
            <a:avLst/>
          </a:prstGeom>
        </p:spPr>
      </p:pic>
      <p:pic>
        <p:nvPicPr>
          <p:cNvPr id="115" name="Picture 114">
            <a:extLst>
              <a:ext uri="{FF2B5EF4-FFF2-40B4-BE49-F238E27FC236}">
                <a16:creationId xmlns:a16="http://schemas.microsoft.com/office/drawing/2014/main" id="{BE3BAF9B-669D-478B-AA1B-B26E032CAD8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64481" y="2613814"/>
            <a:ext cx="406512" cy="411500"/>
          </a:xfrm>
          <a:prstGeom prst="rect">
            <a:avLst/>
          </a:prstGeom>
        </p:spPr>
      </p:pic>
      <p:pic>
        <p:nvPicPr>
          <p:cNvPr id="116" name="Picture 115">
            <a:extLst>
              <a:ext uri="{FF2B5EF4-FFF2-40B4-BE49-F238E27FC236}">
                <a16:creationId xmlns:a16="http://schemas.microsoft.com/office/drawing/2014/main" id="{B58DA1E6-9B2C-4E1B-99E2-5BB2E1A6B8A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36707" y="4357265"/>
            <a:ext cx="406512" cy="411500"/>
          </a:xfrm>
          <a:prstGeom prst="rect">
            <a:avLst/>
          </a:prstGeom>
        </p:spPr>
      </p:pic>
      <p:pic>
        <p:nvPicPr>
          <p:cNvPr id="117" name="Picture 116">
            <a:extLst>
              <a:ext uri="{FF2B5EF4-FFF2-40B4-BE49-F238E27FC236}">
                <a16:creationId xmlns:a16="http://schemas.microsoft.com/office/drawing/2014/main" id="{231ABEFF-8D4D-430C-992D-6098456697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40727" y="4362323"/>
            <a:ext cx="406512" cy="409006"/>
          </a:xfrm>
          <a:prstGeom prst="rect">
            <a:avLst/>
          </a:prstGeom>
        </p:spPr>
      </p:pic>
      <p:pic>
        <p:nvPicPr>
          <p:cNvPr id="118" name="Picture 117">
            <a:extLst>
              <a:ext uri="{FF2B5EF4-FFF2-40B4-BE49-F238E27FC236}">
                <a16:creationId xmlns:a16="http://schemas.microsoft.com/office/drawing/2014/main" id="{5EA2E5B7-1A32-4AB1-BB73-4F7A4D303A4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83236" y="4362323"/>
            <a:ext cx="406512" cy="411500"/>
          </a:xfrm>
          <a:prstGeom prst="rect">
            <a:avLst/>
          </a:prstGeom>
        </p:spPr>
      </p:pic>
      <p:pic>
        <p:nvPicPr>
          <p:cNvPr id="119" name="Picture 118">
            <a:extLst>
              <a:ext uri="{FF2B5EF4-FFF2-40B4-BE49-F238E27FC236}">
                <a16:creationId xmlns:a16="http://schemas.microsoft.com/office/drawing/2014/main" id="{BCFA2E98-4FD5-4F73-B4EF-E636871B9F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69215" y="4368915"/>
            <a:ext cx="406512" cy="411500"/>
          </a:xfrm>
          <a:prstGeom prst="rect">
            <a:avLst/>
          </a:prstGeom>
        </p:spPr>
      </p:pic>
      <p:pic>
        <p:nvPicPr>
          <p:cNvPr id="120" name="Picture 119">
            <a:extLst>
              <a:ext uri="{FF2B5EF4-FFF2-40B4-BE49-F238E27FC236}">
                <a16:creationId xmlns:a16="http://schemas.microsoft.com/office/drawing/2014/main" id="{8AD0D878-E049-4A69-93CC-BF25FA7852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11724" y="4368915"/>
            <a:ext cx="406512" cy="409006"/>
          </a:xfrm>
          <a:prstGeom prst="rect">
            <a:avLst/>
          </a:prstGeom>
        </p:spPr>
      </p:pic>
      <p:pic>
        <p:nvPicPr>
          <p:cNvPr id="121" name="Picture 120">
            <a:extLst>
              <a:ext uri="{FF2B5EF4-FFF2-40B4-BE49-F238E27FC236}">
                <a16:creationId xmlns:a16="http://schemas.microsoft.com/office/drawing/2014/main" id="{E562D6E2-437F-4165-A294-BEE839A8940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54233" y="4368915"/>
            <a:ext cx="406512" cy="411500"/>
          </a:xfrm>
          <a:prstGeom prst="rect">
            <a:avLst/>
          </a:prstGeom>
        </p:spPr>
      </p:pic>
      <p:pic>
        <p:nvPicPr>
          <p:cNvPr id="122" name="Picture 121">
            <a:extLst>
              <a:ext uri="{FF2B5EF4-FFF2-40B4-BE49-F238E27FC236}">
                <a16:creationId xmlns:a16="http://schemas.microsoft.com/office/drawing/2014/main" id="{74FE5BC5-0BEB-4270-AD85-914B807FF57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68332" y="6187621"/>
            <a:ext cx="406512" cy="411500"/>
          </a:xfrm>
          <a:prstGeom prst="rect">
            <a:avLst/>
          </a:prstGeom>
        </p:spPr>
      </p:pic>
      <p:pic>
        <p:nvPicPr>
          <p:cNvPr id="123" name="Picture 122">
            <a:extLst>
              <a:ext uri="{FF2B5EF4-FFF2-40B4-BE49-F238E27FC236}">
                <a16:creationId xmlns:a16="http://schemas.microsoft.com/office/drawing/2014/main" id="{5C282DF6-7558-4454-9DDE-8FA80DE32F9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12264" y="6187621"/>
            <a:ext cx="406512" cy="411500"/>
          </a:xfrm>
          <a:prstGeom prst="rect">
            <a:avLst/>
          </a:prstGeom>
        </p:spPr>
      </p:pic>
      <p:pic>
        <p:nvPicPr>
          <p:cNvPr id="124" name="Picture 123">
            <a:extLst>
              <a:ext uri="{FF2B5EF4-FFF2-40B4-BE49-F238E27FC236}">
                <a16:creationId xmlns:a16="http://schemas.microsoft.com/office/drawing/2014/main" id="{E991FC01-0504-4659-BBE2-F6B27667EEF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80739" y="6217761"/>
            <a:ext cx="406512" cy="409006"/>
          </a:xfrm>
          <a:prstGeom prst="rect">
            <a:avLst/>
          </a:prstGeom>
        </p:spPr>
      </p:pic>
      <p:pic>
        <p:nvPicPr>
          <p:cNvPr id="125" name="Picture 124">
            <a:extLst>
              <a:ext uri="{FF2B5EF4-FFF2-40B4-BE49-F238E27FC236}">
                <a16:creationId xmlns:a16="http://schemas.microsoft.com/office/drawing/2014/main" id="{99031AC8-0B3F-452B-B171-2B3B0CD76E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3213" y="6217761"/>
            <a:ext cx="406512" cy="411500"/>
          </a:xfrm>
          <a:prstGeom prst="rect">
            <a:avLst/>
          </a:prstGeom>
        </p:spPr>
      </p:pic>
      <p:pic>
        <p:nvPicPr>
          <p:cNvPr id="126" name="Picture 125">
            <a:extLst>
              <a:ext uri="{FF2B5EF4-FFF2-40B4-BE49-F238E27FC236}">
                <a16:creationId xmlns:a16="http://schemas.microsoft.com/office/drawing/2014/main" id="{D3E92AFB-714C-462A-954B-A1B9E1AD88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95722" y="6217761"/>
            <a:ext cx="406512" cy="409006"/>
          </a:xfrm>
          <a:prstGeom prst="rect">
            <a:avLst/>
          </a:prstGeom>
        </p:spPr>
      </p:pic>
      <p:pic>
        <p:nvPicPr>
          <p:cNvPr id="127" name="Picture 126">
            <a:extLst>
              <a:ext uri="{FF2B5EF4-FFF2-40B4-BE49-F238E27FC236}">
                <a16:creationId xmlns:a16="http://schemas.microsoft.com/office/drawing/2014/main" id="{5EA88011-AB51-40DB-BF23-660FBDACBE6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38231" y="6217761"/>
            <a:ext cx="406512" cy="411500"/>
          </a:xfrm>
          <a:prstGeom prst="rect">
            <a:avLst/>
          </a:prstGeom>
        </p:spPr>
      </p:pic>
      <p:pic>
        <p:nvPicPr>
          <p:cNvPr id="129" name="Picture 128">
            <a:extLst>
              <a:ext uri="{FF2B5EF4-FFF2-40B4-BE49-F238E27FC236}">
                <a16:creationId xmlns:a16="http://schemas.microsoft.com/office/drawing/2014/main" id="{816781D0-0C3D-4690-B87E-9DFF90DBA46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54096" y="7949803"/>
            <a:ext cx="406512" cy="409006"/>
          </a:xfrm>
          <a:prstGeom prst="rect">
            <a:avLst/>
          </a:prstGeom>
        </p:spPr>
      </p:pic>
      <p:pic>
        <p:nvPicPr>
          <p:cNvPr id="130" name="Picture 129">
            <a:extLst>
              <a:ext uri="{FF2B5EF4-FFF2-40B4-BE49-F238E27FC236}">
                <a16:creationId xmlns:a16="http://schemas.microsoft.com/office/drawing/2014/main" id="{94CEF1F9-A7CA-4643-8E93-4B935225439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26570" y="7949803"/>
            <a:ext cx="406512" cy="411500"/>
          </a:xfrm>
          <a:prstGeom prst="rect">
            <a:avLst/>
          </a:prstGeom>
        </p:spPr>
      </p:pic>
      <p:pic>
        <p:nvPicPr>
          <p:cNvPr id="131" name="Picture 130">
            <a:extLst>
              <a:ext uri="{FF2B5EF4-FFF2-40B4-BE49-F238E27FC236}">
                <a16:creationId xmlns:a16="http://schemas.microsoft.com/office/drawing/2014/main" id="{507C904B-FBF7-44DC-B261-F3BB4AAA0F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9079" y="7949803"/>
            <a:ext cx="406512" cy="409006"/>
          </a:xfrm>
          <a:prstGeom prst="rect">
            <a:avLst/>
          </a:prstGeom>
        </p:spPr>
      </p:pic>
      <p:pic>
        <p:nvPicPr>
          <p:cNvPr id="132" name="Picture 131">
            <a:extLst>
              <a:ext uri="{FF2B5EF4-FFF2-40B4-BE49-F238E27FC236}">
                <a16:creationId xmlns:a16="http://schemas.microsoft.com/office/drawing/2014/main" id="{91DBDF92-FDA8-4FD3-8F1F-E2A389E216F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11588" y="7942429"/>
            <a:ext cx="406512" cy="411500"/>
          </a:xfrm>
          <a:prstGeom prst="rect">
            <a:avLst/>
          </a:prstGeom>
        </p:spPr>
      </p:pic>
      <p:pic>
        <p:nvPicPr>
          <p:cNvPr id="133" name="Picture 132">
            <a:extLst>
              <a:ext uri="{FF2B5EF4-FFF2-40B4-BE49-F238E27FC236}">
                <a16:creationId xmlns:a16="http://schemas.microsoft.com/office/drawing/2014/main" id="{9C61EEE7-9B8F-4F52-B059-DE1CA956267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69215" y="7839751"/>
            <a:ext cx="1064750" cy="617452"/>
          </a:xfrm>
          <a:prstGeom prst="rect">
            <a:avLst/>
          </a:prstGeom>
        </p:spPr>
      </p:pic>
      <p:sp>
        <p:nvSpPr>
          <p:cNvPr id="152" name="Rectangle 151">
            <a:extLst>
              <a:ext uri="{FF2B5EF4-FFF2-40B4-BE49-F238E27FC236}">
                <a16:creationId xmlns:a16="http://schemas.microsoft.com/office/drawing/2014/main" id="{66D3E66B-7D31-4F58-AC32-B5E42154350C}"/>
              </a:ext>
            </a:extLst>
          </p:cNvPr>
          <p:cNvSpPr/>
          <p:nvPr/>
        </p:nvSpPr>
        <p:spPr>
          <a:xfrm>
            <a:off x="3155528" y="9658180"/>
            <a:ext cx="546945" cy="261610"/>
          </a:xfrm>
          <a:prstGeom prst="rect">
            <a:avLst/>
          </a:prstGeom>
        </p:spPr>
        <p:txBody>
          <a:bodyPr wrap="none">
            <a:spAutoFit/>
          </a:bodyPr>
          <a:lstStyle/>
          <a:p>
            <a:r>
              <a:rPr lang="en-AU" sz="1050" dirty="0">
                <a:solidFill>
                  <a:schemeClr val="bg1"/>
                </a:solidFill>
                <a:latin typeface="Nunito Sans Light" panose="00000400000000000000" pitchFamily="2" charset="0"/>
              </a:rPr>
              <a:t>2 of 2</a:t>
            </a:r>
            <a:endParaRPr lang="en-AU" sz="1050" dirty="0">
              <a:solidFill>
                <a:schemeClr val="bg1"/>
              </a:solidFill>
            </a:endParaRPr>
          </a:p>
        </p:txBody>
      </p:sp>
      <p:sp>
        <p:nvSpPr>
          <p:cNvPr id="78" name="Rectangle 77">
            <a:extLst>
              <a:ext uri="{FF2B5EF4-FFF2-40B4-BE49-F238E27FC236}">
                <a16:creationId xmlns:a16="http://schemas.microsoft.com/office/drawing/2014/main" id="{74D8CB94-C969-491D-A221-ED55870857FA}"/>
              </a:ext>
            </a:extLst>
          </p:cNvPr>
          <p:cNvSpPr/>
          <p:nvPr/>
        </p:nvSpPr>
        <p:spPr>
          <a:xfrm>
            <a:off x="360614" y="559029"/>
            <a:ext cx="4881717" cy="677108"/>
          </a:xfrm>
          <a:prstGeom prst="rect">
            <a:avLst/>
          </a:prstGeom>
        </p:spPr>
        <p:txBody>
          <a:bodyPr wrap="square">
            <a:spAutoFit/>
          </a:bodyPr>
          <a:lstStyle/>
          <a:p>
            <a:r>
              <a:rPr lang="en-AU" sz="2400" dirty="0">
                <a:latin typeface="Nunito Sans Black" panose="00000A00000000000000" pitchFamily="2" charset="0"/>
                <a:ea typeface="Calibri" panose="020F0502020204030204" pitchFamily="34" charset="0"/>
                <a:cs typeface="Times New Roman" panose="02020603050405020304" pitchFamily="18" charset="0"/>
              </a:rPr>
              <a:t>Scouting @ Home Program</a:t>
            </a:r>
          </a:p>
          <a:p>
            <a:r>
              <a:rPr lang="en-AU" sz="1400" dirty="0">
                <a:latin typeface="Nunito Sans Black" panose="00000A00000000000000" pitchFamily="2" charset="0"/>
              </a:rPr>
              <a:t>12 August 2021</a:t>
            </a:r>
          </a:p>
        </p:txBody>
      </p:sp>
      <p:grpSp>
        <p:nvGrpSpPr>
          <p:cNvPr id="79" name="Group 78">
            <a:extLst>
              <a:ext uri="{FF2B5EF4-FFF2-40B4-BE49-F238E27FC236}">
                <a16:creationId xmlns:a16="http://schemas.microsoft.com/office/drawing/2014/main" id="{9F89F8EF-D8F8-4243-8941-865CDF05169A}"/>
              </a:ext>
            </a:extLst>
          </p:cNvPr>
          <p:cNvGrpSpPr/>
          <p:nvPr/>
        </p:nvGrpSpPr>
        <p:grpSpPr>
          <a:xfrm>
            <a:off x="2246107" y="407487"/>
            <a:ext cx="744615" cy="187226"/>
            <a:chOff x="3981012" y="198555"/>
            <a:chExt cx="744615" cy="187226"/>
          </a:xfrm>
        </p:grpSpPr>
        <p:cxnSp>
          <p:nvCxnSpPr>
            <p:cNvPr id="80" name="Straight Connector 79">
              <a:extLst>
                <a:ext uri="{FF2B5EF4-FFF2-40B4-BE49-F238E27FC236}">
                  <a16:creationId xmlns:a16="http://schemas.microsoft.com/office/drawing/2014/main" id="{7E7DCD3B-3B72-4C3F-B268-9799656C4715}"/>
                </a:ext>
              </a:extLst>
            </p:cNvPr>
            <p:cNvCxnSpPr/>
            <p:nvPr/>
          </p:nvCxnSpPr>
          <p:spPr>
            <a:xfrm flipV="1">
              <a:off x="3981012" y="198556"/>
              <a:ext cx="368710" cy="187225"/>
            </a:xfrm>
            <a:prstGeom prst="line">
              <a:avLst/>
            </a:prstGeom>
            <a:ln w="28575" cap="rnd">
              <a:solidFill>
                <a:srgbClr val="9E3F55"/>
              </a:solidFill>
            </a:ln>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1B9567BE-8AFB-43FB-910D-FBDADAB7E20B}"/>
                </a:ext>
              </a:extLst>
            </p:cNvPr>
            <p:cNvCxnSpPr>
              <a:cxnSpLocks/>
            </p:cNvCxnSpPr>
            <p:nvPr/>
          </p:nvCxnSpPr>
          <p:spPr>
            <a:xfrm flipH="1" flipV="1">
              <a:off x="4356917" y="198555"/>
              <a:ext cx="368710" cy="187225"/>
            </a:xfrm>
            <a:prstGeom prst="line">
              <a:avLst/>
            </a:prstGeom>
            <a:ln w="28575" cap="rnd">
              <a:solidFill>
                <a:srgbClr val="9E3F55"/>
              </a:solidFill>
            </a:ln>
          </p:spPr>
          <p:style>
            <a:lnRef idx="1">
              <a:schemeClr val="dk1"/>
            </a:lnRef>
            <a:fillRef idx="0">
              <a:schemeClr val="dk1"/>
            </a:fillRef>
            <a:effectRef idx="0">
              <a:schemeClr val="dk1"/>
            </a:effectRef>
            <a:fontRef idx="minor">
              <a:schemeClr val="tx1"/>
            </a:fontRef>
          </p:style>
        </p:cxnSp>
      </p:grpSp>
      <p:pic>
        <p:nvPicPr>
          <p:cNvPr id="82" name="Picture 81">
            <a:extLst>
              <a:ext uri="{FF2B5EF4-FFF2-40B4-BE49-F238E27FC236}">
                <a16:creationId xmlns:a16="http://schemas.microsoft.com/office/drawing/2014/main" id="{1490C59D-2224-47E6-A5AA-33F9B3E723E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45811" y="2627782"/>
            <a:ext cx="406512" cy="411500"/>
          </a:xfrm>
          <a:prstGeom prst="rect">
            <a:avLst/>
          </a:prstGeom>
        </p:spPr>
      </p:pic>
      <p:pic>
        <p:nvPicPr>
          <p:cNvPr id="83" name="Picture 82">
            <a:extLst>
              <a:ext uri="{FF2B5EF4-FFF2-40B4-BE49-F238E27FC236}">
                <a16:creationId xmlns:a16="http://schemas.microsoft.com/office/drawing/2014/main" id="{507C904B-FBF7-44DC-B261-F3BB4AAA0F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3232" y="6195903"/>
            <a:ext cx="406512" cy="409006"/>
          </a:xfrm>
          <a:prstGeom prst="rect">
            <a:avLst/>
          </a:prstGeom>
        </p:spPr>
      </p:pic>
      <p:pic>
        <p:nvPicPr>
          <p:cNvPr id="84" name="Picture 83">
            <a:extLst>
              <a:ext uri="{FF2B5EF4-FFF2-40B4-BE49-F238E27FC236}">
                <a16:creationId xmlns:a16="http://schemas.microsoft.com/office/drawing/2014/main" id="{816781D0-0C3D-4690-B87E-9DFF90DBA46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10042" y="6219008"/>
            <a:ext cx="406512" cy="409006"/>
          </a:xfrm>
          <a:prstGeom prst="rect">
            <a:avLst/>
          </a:prstGeom>
        </p:spPr>
      </p:pic>
      <p:sp>
        <p:nvSpPr>
          <p:cNvPr id="7" name="Rectangle 6"/>
          <p:cNvSpPr/>
          <p:nvPr/>
        </p:nvSpPr>
        <p:spPr>
          <a:xfrm>
            <a:off x="3445636" y="5352050"/>
            <a:ext cx="3105904" cy="1015663"/>
          </a:xfrm>
          <a:prstGeom prst="rect">
            <a:avLst/>
          </a:prstGeom>
        </p:spPr>
        <p:txBody>
          <a:bodyPr wrap="square">
            <a:spAutoFit/>
          </a:bodyPr>
          <a:lstStyle/>
          <a:p>
            <a:pPr lvl="0">
              <a:spcAft>
                <a:spcPts val="0"/>
              </a:spcAft>
            </a:pPr>
            <a:r>
              <a:rPr lang="en-AU" sz="1000" dirty="0"/>
              <a:t>It’s also important to look out for your mental health during this time of social distancing. Why not build a </a:t>
            </a:r>
            <a:r>
              <a:rPr lang="en-AU" sz="1000" dirty="0">
                <a:hlinkClick r:id="rId9"/>
              </a:rPr>
              <a:t>desk Zen garden</a:t>
            </a:r>
            <a:r>
              <a:rPr lang="en-AU" sz="1000" dirty="0"/>
              <a:t> your workspace? A desktop Zen garden can be a calming addition to any work space, whether it’s your home office, or your make-shift school for the time being. </a:t>
            </a:r>
            <a:endParaRPr lang="en-AU" sz="1000" dirty="0">
              <a:latin typeface="Nunito Sans Light" panose="00000400000000000000" pitchFamily="2" charset="0"/>
            </a:endParaRPr>
          </a:p>
        </p:txBody>
      </p:sp>
      <p:sp>
        <p:nvSpPr>
          <p:cNvPr id="8" name="Rectangle 7"/>
          <p:cNvSpPr/>
          <p:nvPr/>
        </p:nvSpPr>
        <p:spPr>
          <a:xfrm>
            <a:off x="223215" y="1796940"/>
            <a:ext cx="1924457" cy="1277273"/>
          </a:xfrm>
          <a:prstGeom prst="rect">
            <a:avLst/>
          </a:prstGeom>
        </p:spPr>
        <p:txBody>
          <a:bodyPr wrap="square">
            <a:spAutoFit/>
          </a:bodyPr>
          <a:lstStyle/>
          <a:p>
            <a:r>
              <a:rPr lang="en-AU" sz="1100" dirty="0">
                <a:latin typeface="Calibri" panose="020F0502020204030204" pitchFamily="34" charset="0"/>
                <a:ea typeface="Calibri" panose="020F0502020204030204" pitchFamily="34" charset="0"/>
                <a:cs typeface="Times New Roman" panose="02020603050405020304" pitchFamily="18" charset="0"/>
              </a:rPr>
              <a:t>Get your own music and make your own makeshift Zumba! You need to share it with each member and get them to repeat the previous dance move and add a new one to the mix. </a:t>
            </a:r>
            <a:endParaRPr lang="en-AU" sz="1100" dirty="0"/>
          </a:p>
        </p:txBody>
      </p:sp>
      <p:sp>
        <p:nvSpPr>
          <p:cNvPr id="9" name="TextBox 8"/>
          <p:cNvSpPr txBox="1"/>
          <p:nvPr/>
        </p:nvSpPr>
        <p:spPr>
          <a:xfrm>
            <a:off x="258816" y="1558354"/>
            <a:ext cx="2716028" cy="276999"/>
          </a:xfrm>
          <a:prstGeom prst="rect">
            <a:avLst/>
          </a:prstGeom>
          <a:noFill/>
        </p:spPr>
        <p:txBody>
          <a:bodyPr wrap="square" rtlCol="0">
            <a:spAutoFit/>
          </a:bodyPr>
          <a:lstStyle/>
          <a:p>
            <a:pPr algn="ctr"/>
            <a:r>
              <a:rPr lang="en-AU" sz="1200" b="1" dirty="0">
                <a:solidFill>
                  <a:schemeClr val="bg1"/>
                </a:solidFill>
              </a:rPr>
              <a:t>Zumba Scouts</a:t>
            </a:r>
          </a:p>
        </p:txBody>
      </p:sp>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87215" y="1813021"/>
            <a:ext cx="769112" cy="851318"/>
          </a:xfrm>
          <a:prstGeom prst="rect">
            <a:avLst/>
          </a:prstGeom>
        </p:spPr>
      </p:pic>
      <p:sp>
        <p:nvSpPr>
          <p:cNvPr id="12" name="Rectangle 11"/>
          <p:cNvSpPr/>
          <p:nvPr/>
        </p:nvSpPr>
        <p:spPr>
          <a:xfrm>
            <a:off x="199217" y="3638429"/>
            <a:ext cx="3141455" cy="1107996"/>
          </a:xfrm>
          <a:prstGeom prst="rect">
            <a:avLst/>
          </a:prstGeom>
        </p:spPr>
        <p:txBody>
          <a:bodyPr wrap="square">
            <a:spAutoFit/>
          </a:bodyPr>
          <a:lstStyle/>
          <a:p>
            <a:r>
              <a:rPr lang="en-AU" sz="1100" dirty="0">
                <a:latin typeface="Calibri" panose="020F0502020204030204" pitchFamily="34" charset="0"/>
                <a:ea typeface="Calibri" panose="020F0502020204030204" pitchFamily="34" charset="0"/>
                <a:cs typeface="Times New Roman" panose="02020603050405020304" pitchFamily="18" charset="0"/>
              </a:rPr>
              <a:t>Working as a patrol, each member creates three questions about their Unit and its work.  Share these and ask another patrol to do the same.  Then join together and try to answer each other’s questions.  See who knows the most about your Unit.  </a:t>
            </a:r>
            <a:endParaRPr lang="en-AU" sz="1100" dirty="0"/>
          </a:p>
        </p:txBody>
      </p:sp>
      <p:pic>
        <p:nvPicPr>
          <p:cNvPr id="13" name="Picture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305765" y="5559460"/>
            <a:ext cx="876436" cy="655861"/>
          </a:xfrm>
          <a:prstGeom prst="rect">
            <a:avLst/>
          </a:prstGeom>
        </p:spPr>
      </p:pic>
      <p:sp>
        <p:nvSpPr>
          <p:cNvPr id="2" name="TextBox 1"/>
          <p:cNvSpPr txBox="1"/>
          <p:nvPr/>
        </p:nvSpPr>
        <p:spPr>
          <a:xfrm>
            <a:off x="3455251" y="1833164"/>
            <a:ext cx="2245343" cy="1277273"/>
          </a:xfrm>
          <a:prstGeom prst="rect">
            <a:avLst/>
          </a:prstGeom>
          <a:noFill/>
        </p:spPr>
        <p:txBody>
          <a:bodyPr wrap="square" rtlCol="0">
            <a:spAutoFit/>
          </a:bodyPr>
          <a:lstStyle/>
          <a:p>
            <a:r>
              <a:rPr lang="en-AU" sz="1100" dirty="0"/>
              <a:t>Join with Josh and the Scouts from </a:t>
            </a:r>
            <a:r>
              <a:rPr lang="en-AU" sz="1100" dirty="0" err="1"/>
              <a:t>Tyakunda</a:t>
            </a:r>
            <a:r>
              <a:rPr lang="en-AU" sz="1100" dirty="0"/>
              <a:t> District and make your own honeycomb.  Instruction sheet and video provided.  Thanks guys. </a:t>
            </a:r>
          </a:p>
          <a:p>
            <a:r>
              <a:rPr lang="en-AU" sz="1100" dirty="0">
                <a:hlinkClick r:id="rId12"/>
              </a:rPr>
              <a:t>https://www.youtube.com/watch?v=IGgwHPNRmgM</a:t>
            </a:r>
            <a:endParaRPr lang="en-AU" sz="1100" dirty="0"/>
          </a:p>
          <a:p>
            <a:endParaRPr lang="en-AU" sz="1100" dirty="0"/>
          </a:p>
        </p:txBody>
      </p:sp>
      <p:pic>
        <p:nvPicPr>
          <p:cNvPr id="5" name="Picture 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835109" y="1657855"/>
            <a:ext cx="637676" cy="1033220"/>
          </a:xfrm>
          <a:prstGeom prst="rect">
            <a:avLst/>
          </a:prstGeom>
        </p:spPr>
      </p:pic>
      <p:pic>
        <p:nvPicPr>
          <p:cNvPr id="85" name="Picture 84">
            <a:extLst>
              <a:ext uri="{FF2B5EF4-FFF2-40B4-BE49-F238E27FC236}">
                <a16:creationId xmlns:a16="http://schemas.microsoft.com/office/drawing/2014/main" id="{816781D0-0C3D-4690-B87E-9DFF90DBA46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34885" y="4395857"/>
            <a:ext cx="406512" cy="409006"/>
          </a:xfrm>
          <a:prstGeom prst="rect">
            <a:avLst/>
          </a:prstGeom>
        </p:spPr>
      </p:pic>
      <p:pic>
        <p:nvPicPr>
          <p:cNvPr id="10" name="Picture 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253040" y="3680099"/>
            <a:ext cx="1245374" cy="696934"/>
          </a:xfrm>
          <a:prstGeom prst="rect">
            <a:avLst/>
          </a:prstGeom>
        </p:spPr>
      </p:pic>
    </p:spTree>
    <p:extLst>
      <p:ext uri="{BB962C8B-B14F-4D97-AF65-F5344CB8AC3E}">
        <p14:creationId xmlns:p14="http://schemas.microsoft.com/office/powerpoint/2010/main" val="2448088050"/>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10051</TotalTime>
  <Words>811</Words>
  <Application>Microsoft Office PowerPoint</Application>
  <PresentationFormat>A4 Paper (210x297 mm)</PresentationFormat>
  <Paragraphs>56</Paragraphs>
  <Slides>2</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vt:i4>
      </vt:variant>
    </vt:vector>
  </HeadingPairs>
  <TitlesOfParts>
    <vt:vector size="9" baseType="lpstr">
      <vt:lpstr>Calibri</vt:lpstr>
      <vt:lpstr>Nunito Sans Light</vt:lpstr>
      <vt:lpstr>Arial</vt:lpstr>
      <vt:lpstr>Nunito Sans Black</vt:lpstr>
      <vt:lpstr>1_Office Theme</vt:lpstr>
      <vt:lpstr>2_Office Theme</vt:lpstr>
      <vt:lpstr>3_Office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Swaffer</dc:creator>
  <cp:lastModifiedBy>Braeden Monnier</cp:lastModifiedBy>
  <cp:revision>278</cp:revision>
  <dcterms:created xsi:type="dcterms:W3CDTF">2019-03-04T04:38:15Z</dcterms:created>
  <dcterms:modified xsi:type="dcterms:W3CDTF">2021-08-11T04:02:44Z</dcterms:modified>
</cp:coreProperties>
</file>