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 id="2147483732" r:id="rId2"/>
    <p:sldMasterId id="2147483744" r:id="rId3"/>
  </p:sldMasterIdLst>
  <p:sldIdLst>
    <p:sldId id="272" r:id="rId4"/>
    <p:sldId id="273" r:id="rId5"/>
  </p:sldIdLst>
  <p:sldSz cx="6858000" cy="9906000" type="A4"/>
  <p:notesSz cx="7104063" cy="10234613"/>
  <p:embeddedFontLst>
    <p:embeddedFont>
      <p:font typeface="Calibri" panose="020F0502020204030204" pitchFamily="34" charset="0"/>
      <p:regular r:id="rId6"/>
      <p:bold r:id="rId7"/>
      <p:italic r:id="rId8"/>
      <p:boldItalic r:id="rId9"/>
    </p:embeddedFont>
    <p:embeddedFont>
      <p:font typeface="Nunito Sans Black" pitchFamily="2" charset="77"/>
      <p:bold r:id="rId10"/>
      <p:italic r:id="rId11"/>
      <p:boldItalic r:id="rId12"/>
    </p:embeddedFont>
    <p:embeddedFont>
      <p:font typeface="Nunito Sans Light" pitchFamily="2" charset="77"/>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15C4F64-3125-43AB-BEAE-2EFCF24E3FAE}">
          <p14:sldIdLst>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F55"/>
    <a:srgbClr val="9F1B32"/>
    <a:srgbClr val="681D34"/>
    <a:srgbClr val="FFFFFF"/>
    <a:srgbClr val="DC2A1B"/>
    <a:srgbClr val="00AF41"/>
    <a:srgbClr val="B55418"/>
    <a:srgbClr val="FEC82F"/>
    <a:srgbClr val="561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82" autoAdjust="0"/>
    <p:restoredTop sz="94660"/>
  </p:normalViewPr>
  <p:slideViewPr>
    <p:cSldViewPr snapToGrid="0">
      <p:cViewPr varScale="1">
        <p:scale>
          <a:sx n="78" d="100"/>
          <a:sy n="78" d="100"/>
        </p:scale>
        <p:origin x="2400"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011916"/>
            <a:ext cx="5143500" cy="305803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43212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82119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961416" cy="7750635"/>
          </a:xfrm>
        </p:spPr>
        <p:txBody>
          <a:bodyPr vert="eaVert">
            <a:normAutofit/>
          </a:bodyPr>
          <a:lstStyle>
            <a:lvl1pPr>
              <a:defRPr sz="1575"/>
            </a:lvl1pPr>
          </a:lstStyle>
          <a:p>
            <a:r>
              <a:rPr lang="en-US" dirty="0"/>
              <a:t>Click to edit Master title style</a:t>
            </a:r>
          </a:p>
        </p:txBody>
      </p:sp>
      <p:sp>
        <p:nvSpPr>
          <p:cNvPr id="3" name="Vertical Text Placeholder 2"/>
          <p:cNvSpPr>
            <a:spLocks noGrp="1"/>
          </p:cNvSpPr>
          <p:nvPr>
            <p:ph type="body" orient="vert" idx="1"/>
          </p:nvPr>
        </p:nvSpPr>
        <p:spPr>
          <a:xfrm>
            <a:off x="471488" y="527403"/>
            <a:ext cx="4350544" cy="77506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58553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011916"/>
            <a:ext cx="5143500" cy="305803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20495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75605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015" y="2310042"/>
            <a:ext cx="5615927" cy="4120620"/>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767014" y="6629228"/>
            <a:ext cx="5615927" cy="216693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931209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544" y="586806"/>
            <a:ext cx="4449205" cy="1914702"/>
          </a:xfrm>
        </p:spPr>
        <p:txBody>
          <a:bodyPr/>
          <a:lstStyle/>
          <a:p>
            <a:r>
              <a:rPr lang="en-US" dirty="0"/>
              <a:t>Click to edit Master title style</a:t>
            </a:r>
          </a:p>
        </p:txBody>
      </p:sp>
      <p:sp>
        <p:nvSpPr>
          <p:cNvPr id="3" name="Content Placeholder 2"/>
          <p:cNvSpPr>
            <a:spLocks noGrp="1"/>
          </p:cNvSpPr>
          <p:nvPr>
            <p:ph sz="half" idx="1"/>
          </p:nvPr>
        </p:nvSpPr>
        <p:spPr>
          <a:xfrm>
            <a:off x="1001629" y="2637014"/>
            <a:ext cx="2685947"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07995" y="2637014"/>
            <a:ext cx="2720997"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70250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204" y="527406"/>
            <a:ext cx="5080334"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0625" y="2463106"/>
            <a:ext cx="257274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080625" y="3618442"/>
            <a:ext cx="2572746" cy="5322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740458" y="2480485"/>
            <a:ext cx="2646948"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740458" y="3618442"/>
            <a:ext cx="2646948" cy="5322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0413183-D0C2-44D1-9A5D-FBA626F1E2B5}" type="datetimeFigureOut">
              <a:rPr lang="en-AU" smtClean="0"/>
              <a:t>16/8/21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946971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13183-D0C2-44D1-9A5D-FBA626F1E2B5}" type="datetimeFigureOut">
              <a:rPr lang="en-AU" smtClean="0"/>
              <a:t>16/8/21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92095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13183-D0C2-44D1-9A5D-FBA626F1E2B5}" type="datetimeFigureOut">
              <a:rPr lang="en-AU" smtClean="0"/>
              <a:t>16/8/21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2838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2803" y="660400"/>
            <a:ext cx="1827014" cy="23114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68792" y="1426284"/>
            <a:ext cx="2986840"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37727" y="2971800"/>
            <a:ext cx="1842090"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29450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526786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871" y="660400"/>
            <a:ext cx="1745801" cy="2311400"/>
          </a:xfrm>
        </p:spPr>
        <p:txBody>
          <a:bodyPr anchor="b"/>
          <a:lstStyle>
            <a:lvl1pPr>
              <a:defRPr sz="1800"/>
            </a:lvl1pPr>
          </a:lstStyle>
          <a:p>
            <a:r>
              <a:rPr lang="en-US" dirty="0"/>
              <a:t>Click to edit Master title style</a:t>
            </a:r>
          </a:p>
        </p:txBody>
      </p:sp>
      <p:sp>
        <p:nvSpPr>
          <p:cNvPr id="3" name="Picture Placeholder 2"/>
          <p:cNvSpPr>
            <a:spLocks noGrp="1" noChangeAspect="1"/>
          </p:cNvSpPr>
          <p:nvPr>
            <p:ph type="pic" idx="1"/>
          </p:nvPr>
        </p:nvSpPr>
        <p:spPr>
          <a:xfrm>
            <a:off x="2915544" y="1529348"/>
            <a:ext cx="3013017" cy="693661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082846" y="2971800"/>
            <a:ext cx="1745802"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746407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83667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961416" cy="7750635"/>
          </a:xfrm>
        </p:spPr>
        <p:txBody>
          <a:bodyPr vert="eaVert">
            <a:normAutofit/>
          </a:bodyPr>
          <a:lstStyle>
            <a:lvl1pPr>
              <a:defRPr sz="1575"/>
            </a:lvl1pPr>
          </a:lstStyle>
          <a:p>
            <a:r>
              <a:rPr lang="en-US" dirty="0"/>
              <a:t>Click to edit Master title style</a:t>
            </a:r>
          </a:p>
        </p:txBody>
      </p:sp>
      <p:sp>
        <p:nvSpPr>
          <p:cNvPr id="3" name="Vertical Text Placeholder 2"/>
          <p:cNvSpPr>
            <a:spLocks noGrp="1"/>
          </p:cNvSpPr>
          <p:nvPr>
            <p:ph type="body" orient="vert" idx="1"/>
          </p:nvPr>
        </p:nvSpPr>
        <p:spPr>
          <a:xfrm>
            <a:off x="1167713" y="527403"/>
            <a:ext cx="3654319" cy="77506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729005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45269" y="2011916"/>
            <a:ext cx="4755481" cy="305803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245269" y="5202944"/>
            <a:ext cx="4755481"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949271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50925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7713" y="2469625"/>
            <a:ext cx="5215228" cy="4120620"/>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1167713" y="6629228"/>
            <a:ext cx="5215228" cy="216693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75242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67712" y="2606842"/>
            <a:ext cx="2531999" cy="6315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80924" y="2610802"/>
            <a:ext cx="2605588"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337487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7713" y="527406"/>
            <a:ext cx="5219693" cy="1914702"/>
          </a:xfrm>
        </p:spPr>
        <p:txBody>
          <a:bodyPr/>
          <a:lstStyle/>
          <a:p>
            <a:r>
              <a:rPr lang="en-US" dirty="0"/>
              <a:t>Click to edit Master title style</a:t>
            </a:r>
          </a:p>
        </p:txBody>
      </p:sp>
      <p:sp>
        <p:nvSpPr>
          <p:cNvPr id="3" name="Text Placeholder 2"/>
          <p:cNvSpPr>
            <a:spLocks noGrp="1"/>
          </p:cNvSpPr>
          <p:nvPr>
            <p:ph type="body" idx="1"/>
          </p:nvPr>
        </p:nvSpPr>
        <p:spPr>
          <a:xfrm>
            <a:off x="1267310" y="2428347"/>
            <a:ext cx="252367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267309" y="3618442"/>
            <a:ext cx="2545714"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9208" y="2428347"/>
            <a:ext cx="2498198"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Content Placeholder 5"/>
          <p:cNvSpPr>
            <a:spLocks noGrp="1"/>
          </p:cNvSpPr>
          <p:nvPr>
            <p:ph sz="quarter" idx="4"/>
          </p:nvPr>
        </p:nvSpPr>
        <p:spPr>
          <a:xfrm>
            <a:off x="3889208" y="3618442"/>
            <a:ext cx="2498198" cy="5322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0413183-D0C2-44D1-9A5D-FBA626F1E2B5}" type="datetimeFigureOut">
              <a:rPr lang="en-AU" smtClean="0"/>
              <a:t>16/8/21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381993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13183-D0C2-44D1-9A5D-FBA626F1E2B5}" type="datetimeFigureOut">
              <a:rPr lang="en-AU" smtClean="0"/>
              <a:t>16/8/21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837007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13183-D0C2-44D1-9A5D-FBA626F1E2B5}" type="datetimeFigureOut">
              <a:rPr lang="en-AU" smtClean="0"/>
              <a:t>16/8/21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54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5"/>
            <a:ext cx="5915025" cy="4120620"/>
          </a:xfrm>
        </p:spPr>
        <p:txBody>
          <a:bodyPr anchor="b"/>
          <a:lstStyle>
            <a:lvl1pPr>
              <a:defRPr sz="3375"/>
            </a:lvl1pPr>
          </a:lstStyle>
          <a:p>
            <a:r>
              <a:rPr lang="en-US" dirty="0"/>
              <a:t>Click to edit Master title style</a:t>
            </a:r>
          </a:p>
        </p:txBody>
      </p:sp>
      <p:sp>
        <p:nvSpPr>
          <p:cNvPr id="3" name="Text Placeholder 2"/>
          <p:cNvSpPr>
            <a:spLocks noGrp="1"/>
          </p:cNvSpPr>
          <p:nvPr>
            <p:ph type="body" idx="1"/>
          </p:nvPr>
        </p:nvSpPr>
        <p:spPr>
          <a:xfrm>
            <a:off x="467916" y="6629228"/>
            <a:ext cx="5915025" cy="1521501"/>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093326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5489" y="451853"/>
            <a:ext cx="2211883" cy="2311400"/>
          </a:xfrm>
        </p:spPr>
        <p:txBody>
          <a:bodyPr anchor="b"/>
          <a:lstStyle>
            <a:lvl1pPr>
              <a:defRPr sz="1800"/>
            </a:lvl1pPr>
          </a:lstStyle>
          <a:p>
            <a:r>
              <a:rPr lang="en-US" dirty="0"/>
              <a:t>Click to edit Master title style</a:t>
            </a:r>
          </a:p>
        </p:txBody>
      </p:sp>
      <p:sp>
        <p:nvSpPr>
          <p:cNvPr id="3" name="Content Placeholder 2"/>
          <p:cNvSpPr>
            <a:spLocks noGrp="1"/>
          </p:cNvSpPr>
          <p:nvPr>
            <p:ph idx="1"/>
          </p:nvPr>
        </p:nvSpPr>
        <p:spPr>
          <a:xfrm>
            <a:off x="3618498" y="451854"/>
            <a:ext cx="2435032" cy="799081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75489" y="2937042"/>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728234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7713" y="660400"/>
            <a:ext cx="2211883" cy="23114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01190" y="1426284"/>
            <a:ext cx="2544679" cy="7039681"/>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167713"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494358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52227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961416" cy="7750635"/>
          </a:xfrm>
        </p:spPr>
        <p:txBody>
          <a:bodyPr vert="eaVert">
            <a:normAutofit/>
          </a:bodyPr>
          <a:lstStyle>
            <a:lvl1pPr>
              <a:defRPr sz="1575"/>
            </a:lvl1pPr>
          </a:lstStyle>
          <a:p>
            <a:r>
              <a:rPr lang="en-US" dirty="0"/>
              <a:t>Click to edit Master title style</a:t>
            </a:r>
          </a:p>
        </p:txBody>
      </p:sp>
      <p:sp>
        <p:nvSpPr>
          <p:cNvPr id="3" name="Vertical Text Placeholder 2"/>
          <p:cNvSpPr>
            <a:spLocks noGrp="1"/>
          </p:cNvSpPr>
          <p:nvPr>
            <p:ph type="body" orient="vert" idx="1"/>
          </p:nvPr>
        </p:nvSpPr>
        <p:spPr>
          <a:xfrm>
            <a:off x="1167713" y="527403"/>
            <a:ext cx="3718321" cy="77506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13183-D0C2-44D1-9A5D-FBA626F1E2B5}" type="datetimeFigureOut">
              <a:rPr lang="en-AU" smtClean="0"/>
              <a:t>16/8/21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340273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6"/>
            <a:ext cx="2914650" cy="5600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6"/>
            <a:ext cx="2914650" cy="56006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14843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618442"/>
            <a:ext cx="2901255" cy="4601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618442"/>
            <a:ext cx="2915543" cy="4601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413183-D0C2-44D1-9A5D-FBA626F1E2B5}" type="datetimeFigureOut">
              <a:rPr lang="en-AU" smtClean="0"/>
              <a:t>16/8/21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07019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13183-D0C2-44D1-9A5D-FBA626F1E2B5}" type="datetimeFigureOut">
              <a:rPr lang="en-AU" smtClean="0"/>
              <a:t>16/8/21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6266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13183-D0C2-44D1-9A5D-FBA626F1E2B5}" type="datetimeFigureOut">
              <a:rPr lang="en-AU" smtClean="0"/>
              <a:t>16/8/21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177868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4650" y="1816101"/>
            <a:ext cx="3471863" cy="643890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3" cy="52832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02591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4"/>
            <a:ext cx="3471863" cy="6793960"/>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2971801"/>
            <a:ext cx="2211883" cy="5248442"/>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0413183-D0C2-44D1-9A5D-FBA626F1E2B5}" type="datetimeFigureOut">
              <a:rPr lang="en-AU" smtClean="0"/>
              <a:t>16/8/21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695C90-9DFF-4B96-808E-7AD2CAB9972A}" type="slidenum">
              <a:rPr lang="en-AU" smtClean="0"/>
              <a:t>‹#›</a:t>
            </a:fld>
            <a:endParaRPr lang="en-AU"/>
          </a:p>
        </p:txBody>
      </p:sp>
    </p:spTree>
    <p:extLst>
      <p:ext uri="{BB962C8B-B14F-4D97-AF65-F5344CB8AC3E}">
        <p14:creationId xmlns:p14="http://schemas.microsoft.com/office/powerpoint/2010/main" val="283635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92756"/>
            <a:ext cx="5309966"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560608"/>
            <a:ext cx="5820329" cy="56714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40413183-D0C2-44D1-9A5D-FBA626F1E2B5}" type="datetimeFigureOut">
              <a:rPr lang="en-AU" smtClean="0"/>
              <a:t>16/8/21</a:t>
            </a:fld>
            <a:endParaRPr lang="en-AU" dirty="0"/>
          </a:p>
        </p:txBody>
      </p:sp>
      <p:sp>
        <p:nvSpPr>
          <p:cNvPr id="5" name="Footer Placeholder 4"/>
          <p:cNvSpPr>
            <a:spLocks noGrp="1"/>
          </p:cNvSpPr>
          <p:nvPr>
            <p:ph type="ftr" sz="quarter" idx="3"/>
          </p:nvPr>
        </p:nvSpPr>
        <p:spPr>
          <a:xfrm>
            <a:off x="2271713" y="9181398"/>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A695C90-9DFF-4B96-808E-7AD2CAB9972A}" type="slidenum">
              <a:rPr lang="en-AU" smtClean="0"/>
              <a:t>‹#›</a:t>
            </a:fld>
            <a:endParaRPr lang="en-AU" dirty="0"/>
          </a:p>
        </p:txBody>
      </p:sp>
    </p:spTree>
    <p:extLst>
      <p:ext uri="{BB962C8B-B14F-4D97-AF65-F5344CB8AC3E}">
        <p14:creationId xmlns:p14="http://schemas.microsoft.com/office/powerpoint/2010/main" val="5015856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1800" kern="1200">
          <a:solidFill>
            <a:srgbClr val="681D34"/>
          </a:solidFill>
          <a:latin typeface="Nunito Sans Black" panose="00000A00000000000000" pitchFamily="2"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125" kern="1200" baseline="0">
          <a:solidFill>
            <a:schemeClr val="tx1"/>
          </a:solidFill>
          <a:latin typeface="Nunito Sans Black" panose="00000A00000000000000"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7714" y="515961"/>
            <a:ext cx="444920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7713" y="2560608"/>
            <a:ext cx="5124103" cy="56714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67712" y="9188588"/>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40413183-D0C2-44D1-9A5D-FBA626F1E2B5}" type="datetimeFigureOut">
              <a:rPr lang="en-AU" smtClean="0"/>
              <a:t>16/8/21</a:t>
            </a:fld>
            <a:endParaRPr lang="en-AU" dirty="0"/>
          </a:p>
        </p:txBody>
      </p:sp>
      <p:sp>
        <p:nvSpPr>
          <p:cNvPr id="5" name="Footer Placeholder 4"/>
          <p:cNvSpPr>
            <a:spLocks noGrp="1"/>
          </p:cNvSpPr>
          <p:nvPr>
            <p:ph type="ftr" sz="quarter" idx="3"/>
          </p:nvPr>
        </p:nvSpPr>
        <p:spPr>
          <a:xfrm>
            <a:off x="2767913" y="9193297"/>
            <a:ext cx="2306466"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5131531" y="9193297"/>
            <a:ext cx="1254982"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A695C90-9DFF-4B96-808E-7AD2CAB9972A}" type="slidenum">
              <a:rPr lang="en-AU" smtClean="0"/>
              <a:t>‹#›</a:t>
            </a:fld>
            <a:endParaRPr lang="en-AU"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09261" y="19799"/>
            <a:ext cx="1348740" cy="2084814"/>
          </a:xfrm>
          <a:prstGeom prst="rect">
            <a:avLst/>
          </a:prstGeom>
        </p:spPr>
      </p:pic>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29845" t="11274" r="24412" b="19373"/>
          <a:stretch/>
        </p:blipFill>
        <p:spPr>
          <a:xfrm>
            <a:off x="-451187" y="-34758"/>
            <a:ext cx="1479884" cy="9958139"/>
          </a:xfrm>
          <a:prstGeom prst="rect">
            <a:avLst/>
          </a:prstGeom>
        </p:spPr>
      </p:pic>
    </p:spTree>
    <p:extLst>
      <p:ext uri="{BB962C8B-B14F-4D97-AF65-F5344CB8AC3E}">
        <p14:creationId xmlns:p14="http://schemas.microsoft.com/office/powerpoint/2010/main" val="38783563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514350" rtl="0" eaLnBrk="1" latinLnBrk="0" hangingPunct="1">
        <a:lnSpc>
          <a:spcPct val="90000"/>
        </a:lnSpc>
        <a:spcBef>
          <a:spcPct val="0"/>
        </a:spcBef>
        <a:buNone/>
        <a:defRPr sz="1800" kern="1200">
          <a:solidFill>
            <a:srgbClr val="681D34"/>
          </a:solidFill>
          <a:latin typeface="Nunito Sans Black" panose="00000A00000000000000" pitchFamily="2"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125" kern="1200" baseline="0">
          <a:solidFill>
            <a:schemeClr val="tx1"/>
          </a:solidFill>
          <a:latin typeface="Nunito Sans Black" panose="00000A00000000000000"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2844" y="515961"/>
            <a:ext cx="4534076"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82843" y="2560608"/>
            <a:ext cx="5208973" cy="56714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67712" y="9188588"/>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40413183-D0C2-44D1-9A5D-FBA626F1E2B5}" type="datetimeFigureOut">
              <a:rPr lang="en-AU" smtClean="0"/>
              <a:t>16/8/21</a:t>
            </a:fld>
            <a:endParaRPr lang="en-AU" dirty="0"/>
          </a:p>
        </p:txBody>
      </p:sp>
      <p:sp>
        <p:nvSpPr>
          <p:cNvPr id="5" name="Footer Placeholder 4"/>
          <p:cNvSpPr>
            <a:spLocks noGrp="1"/>
          </p:cNvSpPr>
          <p:nvPr>
            <p:ph type="ftr" sz="quarter" idx="3"/>
          </p:nvPr>
        </p:nvSpPr>
        <p:spPr>
          <a:xfrm>
            <a:off x="2767913" y="9193297"/>
            <a:ext cx="2306466"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5131531" y="9193297"/>
            <a:ext cx="1254982"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A695C90-9DFF-4B96-808E-7AD2CAB9972A}" type="slidenum">
              <a:rPr lang="en-AU" smtClean="0"/>
              <a:t>‹#›</a:t>
            </a:fld>
            <a:endParaRPr lang="en-AU"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39740" y="19798"/>
            <a:ext cx="1318261" cy="1944162"/>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39293" t="11822" r="31533" b="15289"/>
          <a:stretch/>
        </p:blipFill>
        <p:spPr>
          <a:xfrm>
            <a:off x="0" y="0"/>
            <a:ext cx="893345" cy="9906000"/>
          </a:xfrm>
          <a:prstGeom prst="rect">
            <a:avLst/>
          </a:prstGeom>
        </p:spPr>
      </p:pic>
    </p:spTree>
    <p:extLst>
      <p:ext uri="{BB962C8B-B14F-4D97-AF65-F5344CB8AC3E}">
        <p14:creationId xmlns:p14="http://schemas.microsoft.com/office/powerpoint/2010/main" val="40413026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514350" rtl="0" eaLnBrk="1" latinLnBrk="0" hangingPunct="1">
        <a:lnSpc>
          <a:spcPct val="90000"/>
        </a:lnSpc>
        <a:spcBef>
          <a:spcPct val="0"/>
        </a:spcBef>
        <a:buNone/>
        <a:defRPr sz="1800" kern="1200">
          <a:solidFill>
            <a:srgbClr val="681D34"/>
          </a:solidFill>
          <a:latin typeface="Nunito Sans Black" panose="00000A00000000000000" pitchFamily="2"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125" kern="1200" baseline="0">
          <a:solidFill>
            <a:schemeClr val="tx1"/>
          </a:solidFill>
          <a:latin typeface="Nunito Sans Black" panose="00000A00000000000000"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baseline="0">
          <a:solidFill>
            <a:schemeClr val="tx1"/>
          </a:solidFill>
          <a:latin typeface="Nunito Sans Black" panose="00000A00000000000000"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hyperlink" Target="https://www.youtube.com/watch?v=fvjoE-xAfts" TargetMode="External"/><Relationship Id="rId7" Type="http://schemas.openxmlformats.org/officeDocument/2006/relationships/image" Target="../media/image7.jpeg"/><Relationship Id="rId12" Type="http://schemas.openxmlformats.org/officeDocument/2006/relationships/hyperlink" Target="https://artsandculture.google.com/partner/nasa" TargetMode="External"/><Relationship Id="rId17" Type="http://schemas.openxmlformats.org/officeDocument/2006/relationships/image" Target="../media/image15.png"/><Relationship Id="rId2" Type="http://schemas.openxmlformats.org/officeDocument/2006/relationships/hyperlink" Target="https://www.youtube.com/watch?v=YG3xqFjMVqo" TargetMode="Externa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5" Type="http://schemas.openxmlformats.org/officeDocument/2006/relationships/image" Target="../media/image13.png"/><Relationship Id="rId10" Type="http://schemas.openxmlformats.org/officeDocument/2006/relationships/hyperlink" Target="about:blank" TargetMode="External"/><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hyperlink" Target="https://www.aj2019.com.au/resources/videos/"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9.jpeg"/><Relationship Id="rId5" Type="http://schemas.openxmlformats.org/officeDocument/2006/relationships/image" Target="../media/image11.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7ED770F9-A4AD-40AB-849F-870535085B0A}"/>
              </a:ext>
            </a:extLst>
          </p:cNvPr>
          <p:cNvSpPr/>
          <p:nvPr/>
        </p:nvSpPr>
        <p:spPr>
          <a:xfrm>
            <a:off x="3633620" y="6649166"/>
            <a:ext cx="2946717" cy="1200329"/>
          </a:xfrm>
          <a:prstGeom prst="rect">
            <a:avLst/>
          </a:prstGeom>
        </p:spPr>
        <p:txBody>
          <a:bodyPr wrap="square">
            <a:spAutoFit/>
          </a:bodyPr>
          <a:lstStyle/>
          <a:p>
            <a:r>
              <a:rPr lang="en-AU" sz="7200" dirty="0">
                <a:solidFill>
                  <a:schemeClr val="bg1">
                    <a:lumMod val="95000"/>
                  </a:schemeClr>
                </a:solidFill>
                <a:latin typeface="Nunito Sans Black" panose="00000A00000000000000" pitchFamily="2" charset="0"/>
              </a:rPr>
              <a:t>6</a:t>
            </a:r>
          </a:p>
        </p:txBody>
      </p:sp>
      <p:sp>
        <p:nvSpPr>
          <p:cNvPr id="114" name="Rectangle 113">
            <a:extLst>
              <a:ext uri="{FF2B5EF4-FFF2-40B4-BE49-F238E27FC236}">
                <a16:creationId xmlns:a16="http://schemas.microsoft.com/office/drawing/2014/main" id="{2B39820B-52F0-43F0-94DE-F7D9C2D84C6E}"/>
              </a:ext>
            </a:extLst>
          </p:cNvPr>
          <p:cNvSpPr/>
          <p:nvPr/>
        </p:nvSpPr>
        <p:spPr>
          <a:xfrm>
            <a:off x="1405019" y="4847324"/>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3</a:t>
            </a:r>
          </a:p>
        </p:txBody>
      </p:sp>
      <p:sp>
        <p:nvSpPr>
          <p:cNvPr id="116" name="Rectangle 115">
            <a:extLst>
              <a:ext uri="{FF2B5EF4-FFF2-40B4-BE49-F238E27FC236}">
                <a16:creationId xmlns:a16="http://schemas.microsoft.com/office/drawing/2014/main" id="{0EA49FDD-3EB5-4F07-95AA-EB6A0923FC84}"/>
              </a:ext>
            </a:extLst>
          </p:cNvPr>
          <p:cNvSpPr/>
          <p:nvPr/>
        </p:nvSpPr>
        <p:spPr>
          <a:xfrm>
            <a:off x="1284467" y="6576490"/>
            <a:ext cx="2035289" cy="1446550"/>
          </a:xfrm>
          <a:prstGeom prst="rect">
            <a:avLst/>
          </a:prstGeom>
        </p:spPr>
        <p:txBody>
          <a:bodyPr wrap="square">
            <a:spAutoFit/>
          </a:bodyPr>
          <a:lstStyle/>
          <a:p>
            <a:r>
              <a:rPr lang="en-AU" sz="1100" dirty="0"/>
              <a:t>Watch Zac in this video as he makes a Patrol woggle.  Can you make one that would be suitable for all members in your Patrol? </a:t>
            </a:r>
          </a:p>
          <a:p>
            <a:r>
              <a:rPr lang="en-AU" sz="1100" dirty="0">
                <a:hlinkClick r:id="rId2"/>
              </a:rPr>
              <a:t>https://www.youtube.com/watch?v=YG3xqFjMVqo</a:t>
            </a:r>
            <a:endParaRPr lang="en-AU" sz="1100" dirty="0"/>
          </a:p>
          <a:p>
            <a:r>
              <a:rPr lang="en-AU" sz="1100" dirty="0"/>
              <a:t> </a:t>
            </a:r>
          </a:p>
        </p:txBody>
      </p:sp>
      <p:sp>
        <p:nvSpPr>
          <p:cNvPr id="115" name="Rectangle 114">
            <a:extLst>
              <a:ext uri="{FF2B5EF4-FFF2-40B4-BE49-F238E27FC236}">
                <a16:creationId xmlns:a16="http://schemas.microsoft.com/office/drawing/2014/main" id="{4B7EE769-17F7-43C2-AB55-942728E67B39}"/>
              </a:ext>
            </a:extLst>
          </p:cNvPr>
          <p:cNvSpPr/>
          <p:nvPr/>
        </p:nvSpPr>
        <p:spPr>
          <a:xfrm>
            <a:off x="3410908" y="4798618"/>
            <a:ext cx="3169429" cy="938719"/>
          </a:xfrm>
          <a:prstGeom prst="rect">
            <a:avLst/>
          </a:prstGeom>
        </p:spPr>
        <p:txBody>
          <a:bodyPr wrap="square">
            <a:spAutoFit/>
          </a:bodyPr>
          <a:lstStyle/>
          <a:p>
            <a:r>
              <a:rPr lang="en-AU" sz="1100" dirty="0">
                <a:latin typeface="Calibri" panose="020F0502020204030204" pitchFamily="34" charset="0"/>
                <a:ea typeface="Calibri" panose="020F0502020204030204" pitchFamily="34" charset="0"/>
                <a:cs typeface="Times New Roman" panose="02020603050405020304" pitchFamily="18" charset="0"/>
              </a:rPr>
              <a:t>Can you correctly tie a bowline and </a:t>
            </a:r>
            <a:r>
              <a:rPr lang="en-AU" sz="1100" dirty="0" err="1">
                <a:latin typeface="Calibri" panose="020F0502020204030204" pitchFamily="34" charset="0"/>
                <a:ea typeface="Calibri" panose="020F0502020204030204" pitchFamily="34" charset="0"/>
                <a:cs typeface="Times New Roman" panose="02020603050405020304" pitchFamily="18" charset="0"/>
              </a:rPr>
              <a:t>sheetbend</a:t>
            </a:r>
            <a:r>
              <a:rPr lang="en-AU" sz="1100" dirty="0">
                <a:latin typeface="Calibri" panose="020F0502020204030204" pitchFamily="34" charset="0"/>
                <a:ea typeface="Calibri" panose="020F0502020204030204" pitchFamily="34" charset="0"/>
                <a:cs typeface="Times New Roman" panose="02020603050405020304" pitchFamily="18" charset="0"/>
              </a:rPr>
              <a:t> when you are blindfolded?  Now what about behind your back.  A truckies hitch is always useful.  Check it out at </a:t>
            </a:r>
            <a:r>
              <a:rPr lang="en-AU" sz="1100" dirty="0">
                <a:latin typeface="Calibri" panose="020F0502020204030204" pitchFamily="34" charset="0"/>
                <a:ea typeface="Calibri" panose="020F0502020204030204" pitchFamily="34" charset="0"/>
                <a:cs typeface="Times New Roman" panose="02020603050405020304" pitchFamily="18" charset="0"/>
                <a:hlinkClick r:id="rId3"/>
              </a:rPr>
              <a:t>https://www.youtube.com/watch?v=fvjoE-xAfts</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endParaRPr lang="en-AU" sz="1100" dirty="0"/>
          </a:p>
        </p:txBody>
      </p:sp>
      <p:sp>
        <p:nvSpPr>
          <p:cNvPr id="112" name="Rectangle 111">
            <a:extLst>
              <a:ext uri="{FF2B5EF4-FFF2-40B4-BE49-F238E27FC236}">
                <a16:creationId xmlns:a16="http://schemas.microsoft.com/office/drawing/2014/main" id="{8F79C300-C87F-4D62-8CC0-06FEACBD74C5}"/>
              </a:ext>
            </a:extLst>
          </p:cNvPr>
          <p:cNvSpPr/>
          <p:nvPr/>
        </p:nvSpPr>
        <p:spPr>
          <a:xfrm>
            <a:off x="1387553" y="3075616"/>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a:t>
            </a:r>
          </a:p>
        </p:txBody>
      </p:sp>
      <p:sp>
        <p:nvSpPr>
          <p:cNvPr id="113" name="Rectangle 112">
            <a:extLst>
              <a:ext uri="{FF2B5EF4-FFF2-40B4-BE49-F238E27FC236}">
                <a16:creationId xmlns:a16="http://schemas.microsoft.com/office/drawing/2014/main" id="{5AB7C28F-A9A4-4C0D-ABB2-317A9AF8B877}"/>
              </a:ext>
            </a:extLst>
          </p:cNvPr>
          <p:cNvSpPr/>
          <p:nvPr/>
        </p:nvSpPr>
        <p:spPr>
          <a:xfrm>
            <a:off x="4596285" y="3075616"/>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2</a:t>
            </a:r>
          </a:p>
        </p:txBody>
      </p:sp>
      <p:pic>
        <p:nvPicPr>
          <p:cNvPr id="2" name="Picture 1">
            <a:extLst>
              <a:ext uri="{FF2B5EF4-FFF2-40B4-BE49-F238E27FC236}">
                <a16:creationId xmlns:a16="http://schemas.microsoft.com/office/drawing/2014/main" id="{E84B9657-EE24-4EB3-92F7-98D54913218B}"/>
              </a:ext>
            </a:extLst>
          </p:cNvPr>
          <p:cNvPicPr>
            <a:picLocks noChangeAspect="1"/>
          </p:cNvPicPr>
          <p:nvPr/>
        </p:nvPicPr>
        <p:blipFill>
          <a:blip r:embed="rId4"/>
          <a:stretch>
            <a:fillRect/>
          </a:stretch>
        </p:blipFill>
        <p:spPr>
          <a:xfrm>
            <a:off x="5365086" y="78173"/>
            <a:ext cx="1244538" cy="1552020"/>
          </a:xfrm>
          <a:prstGeom prst="rect">
            <a:avLst/>
          </a:prstGeom>
        </p:spPr>
      </p:pic>
      <p:sp>
        <p:nvSpPr>
          <p:cNvPr id="4" name="Rectangle 3">
            <a:extLst>
              <a:ext uri="{FF2B5EF4-FFF2-40B4-BE49-F238E27FC236}">
                <a16:creationId xmlns:a16="http://schemas.microsoft.com/office/drawing/2014/main" id="{74D8CB94-C969-491D-A221-ED55870857FA}"/>
              </a:ext>
            </a:extLst>
          </p:cNvPr>
          <p:cNvSpPr/>
          <p:nvPr/>
        </p:nvSpPr>
        <p:spPr>
          <a:xfrm>
            <a:off x="351975" y="560706"/>
            <a:ext cx="4881717" cy="677108"/>
          </a:xfrm>
          <a:prstGeom prst="rect">
            <a:avLst/>
          </a:prstGeom>
        </p:spPr>
        <p:txBody>
          <a:bodyPr wrap="square">
            <a:spAutoFit/>
          </a:bodyPr>
          <a:lstStyle/>
          <a:p>
            <a:r>
              <a:rPr lang="en-AU" sz="2400" dirty="0">
                <a:latin typeface="Nunito Sans Black" panose="00000A00000000000000" pitchFamily="2" charset="0"/>
                <a:ea typeface="Calibri" panose="020F0502020204030204" pitchFamily="34" charset="0"/>
                <a:cs typeface="Times New Roman" panose="02020603050405020304" pitchFamily="18" charset="0"/>
              </a:rPr>
              <a:t>Scouting @ Home Program</a:t>
            </a:r>
          </a:p>
          <a:p>
            <a:r>
              <a:rPr lang="en-AU" sz="1400" dirty="0">
                <a:latin typeface="Nunito Sans Black" panose="00000A00000000000000" pitchFamily="2" charset="0"/>
              </a:rPr>
              <a:t>19 August 2021</a:t>
            </a:r>
          </a:p>
        </p:txBody>
      </p:sp>
      <p:sp>
        <p:nvSpPr>
          <p:cNvPr id="5" name="Rectangle 4">
            <a:extLst>
              <a:ext uri="{FF2B5EF4-FFF2-40B4-BE49-F238E27FC236}">
                <a16:creationId xmlns:a16="http://schemas.microsoft.com/office/drawing/2014/main" id="{090DCFD7-24D9-42B0-AC19-57AD7679DDC4}"/>
              </a:ext>
            </a:extLst>
          </p:cNvPr>
          <p:cNvSpPr/>
          <p:nvPr/>
        </p:nvSpPr>
        <p:spPr>
          <a:xfrm>
            <a:off x="217156" y="1357083"/>
            <a:ext cx="3202496" cy="261610"/>
          </a:xfrm>
          <a:prstGeom prst="rect">
            <a:avLst/>
          </a:prstGeom>
        </p:spPr>
        <p:txBody>
          <a:bodyPr wrap="square">
            <a:spAutoFit/>
          </a:bodyPr>
          <a:lstStyle/>
          <a:p>
            <a:r>
              <a:rPr lang="en-AU" sz="1100" b="1" dirty="0">
                <a:latin typeface="Nunito Sans Light" panose="00000400000000000000" pitchFamily="2" charset="0"/>
                <a:ea typeface="Calibri" panose="020F0502020204030204" pitchFamily="34" charset="0"/>
                <a:cs typeface="Times New Roman" panose="02020603050405020304" pitchFamily="18" charset="0"/>
              </a:rPr>
              <a:t>Overview</a:t>
            </a:r>
            <a:endParaRPr lang="en-AU" sz="1100" b="1" dirty="0">
              <a:latin typeface="Nunito Sans Light" panose="00000400000000000000" pitchFamily="2" charset="0"/>
            </a:endParaRPr>
          </a:p>
        </p:txBody>
      </p:sp>
      <p:pic>
        <p:nvPicPr>
          <p:cNvPr id="11" name="Picture 10">
            <a:extLst>
              <a:ext uri="{FF2B5EF4-FFF2-40B4-BE49-F238E27FC236}">
                <a16:creationId xmlns:a16="http://schemas.microsoft.com/office/drawing/2014/main" id="{5E4750A3-EA1B-4DE9-BC4C-F14716D74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711" y="7913816"/>
            <a:ext cx="890006" cy="1166932"/>
          </a:xfrm>
          <a:prstGeom prst="rect">
            <a:avLst/>
          </a:prstGeom>
        </p:spPr>
      </p:pic>
      <p:pic>
        <p:nvPicPr>
          <p:cNvPr id="12" name="Picture 11">
            <a:extLst>
              <a:ext uri="{FF2B5EF4-FFF2-40B4-BE49-F238E27FC236}">
                <a16:creationId xmlns:a16="http://schemas.microsoft.com/office/drawing/2014/main" id="{937C3901-B1FF-4B89-B576-866C111AA0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7047" y="7908923"/>
            <a:ext cx="889599" cy="1166400"/>
          </a:xfrm>
          <a:prstGeom prst="rect">
            <a:avLst/>
          </a:prstGeom>
        </p:spPr>
      </p:pic>
      <p:pic>
        <p:nvPicPr>
          <p:cNvPr id="13" name="Picture 12">
            <a:extLst>
              <a:ext uri="{FF2B5EF4-FFF2-40B4-BE49-F238E27FC236}">
                <a16:creationId xmlns:a16="http://schemas.microsoft.com/office/drawing/2014/main" id="{BD89AE6E-FCE7-44DB-B584-DFA2DE509D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6434" y="7912698"/>
            <a:ext cx="1011939" cy="1166400"/>
          </a:xfrm>
          <a:prstGeom prst="rect">
            <a:avLst/>
          </a:prstGeom>
        </p:spPr>
      </p:pic>
      <p:pic>
        <p:nvPicPr>
          <p:cNvPr id="14" name="Picture 13">
            <a:extLst>
              <a:ext uri="{FF2B5EF4-FFF2-40B4-BE49-F238E27FC236}">
                <a16:creationId xmlns:a16="http://schemas.microsoft.com/office/drawing/2014/main" id="{6FDD80E8-7D40-4766-9DB4-333FA39B3A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5403" y="7908923"/>
            <a:ext cx="889598" cy="1166400"/>
          </a:xfrm>
          <a:prstGeom prst="rect">
            <a:avLst/>
          </a:prstGeom>
        </p:spPr>
      </p:pic>
      <p:pic>
        <p:nvPicPr>
          <p:cNvPr id="15" name="Picture 14">
            <a:extLst>
              <a:ext uri="{FF2B5EF4-FFF2-40B4-BE49-F238E27FC236}">
                <a16:creationId xmlns:a16="http://schemas.microsoft.com/office/drawing/2014/main" id="{9BB15F94-63E0-4D9A-8370-629C1169FF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2032" y="7917518"/>
            <a:ext cx="889598" cy="1166400"/>
          </a:xfrm>
          <a:prstGeom prst="rect">
            <a:avLst/>
          </a:prstGeom>
        </p:spPr>
      </p:pic>
      <p:sp>
        <p:nvSpPr>
          <p:cNvPr id="8" name="Rectangle 7">
            <a:extLst>
              <a:ext uri="{FF2B5EF4-FFF2-40B4-BE49-F238E27FC236}">
                <a16:creationId xmlns:a16="http://schemas.microsoft.com/office/drawing/2014/main" id="{53D2339C-4B59-4542-B563-A82A6B0CEF1A}"/>
              </a:ext>
            </a:extLst>
          </p:cNvPr>
          <p:cNvSpPr/>
          <p:nvPr/>
        </p:nvSpPr>
        <p:spPr>
          <a:xfrm>
            <a:off x="203931" y="1622457"/>
            <a:ext cx="4281030" cy="1092992"/>
          </a:xfrm>
          <a:prstGeom prst="rect">
            <a:avLst/>
          </a:prstGeom>
        </p:spPr>
        <p:txBody>
          <a:bodyPr wrap="square">
            <a:spAutoFit/>
          </a:bodyPr>
          <a:lstStyle/>
          <a:p>
            <a:pPr algn="just">
              <a:lnSpc>
                <a:spcPct val="107000"/>
              </a:lnSpc>
              <a:spcAft>
                <a:spcPts val="800"/>
              </a:spcAft>
            </a:pPr>
            <a:r>
              <a:rPr lang="en-AU" sz="1013" dirty="0">
                <a:latin typeface="Nunito Sans Light" panose="00000400000000000000" pitchFamily="2" charset="0"/>
              </a:rPr>
              <a:t>This week our activities focus on adventures- based on things you can do individually, with your family or with your patrol or even your patrol of mates who may or may not be Scouts. Some of these activities may give you some ideas to explore further for your </a:t>
            </a:r>
            <a:r>
              <a:rPr lang="en-AU" sz="1013" dirty="0">
                <a:latin typeface="Nunito Sans Light" panose="00000400000000000000" pitchFamily="2" charset="0"/>
                <a:hlinkClick r:id="rId10">
                  <a:extLst>
                    <a:ext uri="{A12FA001-AC4F-418D-AE19-62706E023703}">
                      <ahyp:hlinkClr xmlns:ahyp="http://schemas.microsoft.com/office/drawing/2018/hyperlinkcolor" val="tx"/>
                    </a:ext>
                  </a:extLst>
                </a:hlinkClick>
              </a:rPr>
              <a:t>Special Interest Awards</a:t>
            </a:r>
            <a:r>
              <a:rPr lang="en-AU" sz="1013" dirty="0">
                <a:latin typeface="Nunito Sans Light" panose="00000400000000000000" pitchFamily="2" charset="0"/>
              </a:rPr>
              <a:t> or </a:t>
            </a:r>
            <a:r>
              <a:rPr lang="en-AU" sz="1013" dirty="0">
                <a:latin typeface="Nunito Sans Light" panose="00000400000000000000" pitchFamily="2" charset="0"/>
                <a:hlinkClick r:id="rId10">
                  <a:extLst>
                    <a:ext uri="{A12FA001-AC4F-418D-AE19-62706E023703}">
                      <ahyp:hlinkClr xmlns:ahyp="http://schemas.microsoft.com/office/drawing/2018/hyperlinkcolor" val="tx"/>
                    </a:ext>
                  </a:extLst>
                </a:hlinkClick>
              </a:rPr>
              <a:t>Milestone activities</a:t>
            </a:r>
            <a:r>
              <a:rPr lang="en-AU" sz="1013" dirty="0">
                <a:latin typeface="Nunito Sans Light" panose="00000400000000000000" pitchFamily="2" charset="0"/>
              </a:rPr>
              <a:t>. Remember, before you start each activity to </a:t>
            </a:r>
            <a:r>
              <a:rPr lang="en-AU" sz="1013" dirty="0">
                <a:latin typeface="Nunito Sans Light" panose="00000400000000000000" pitchFamily="2" charset="0"/>
                <a:hlinkClick r:id="rId10">
                  <a:extLst>
                    <a:ext uri="{A12FA001-AC4F-418D-AE19-62706E023703}">
                      <ahyp:hlinkClr xmlns:ahyp="http://schemas.microsoft.com/office/drawing/2018/hyperlinkcolor" val="tx"/>
                    </a:ext>
                  </a:extLst>
                </a:hlinkClick>
              </a:rPr>
              <a:t>Plan&gt;Do&gt;Review&gt;</a:t>
            </a:r>
            <a:r>
              <a:rPr lang="en-AU" sz="1013" dirty="0">
                <a:latin typeface="Nunito Sans Light" panose="00000400000000000000" pitchFamily="2" charset="0"/>
              </a:rPr>
              <a:t> and check out the challenge areas covered.</a:t>
            </a:r>
          </a:p>
        </p:txBody>
      </p:sp>
      <p:pic>
        <p:nvPicPr>
          <p:cNvPr id="19" name="Picture 18">
            <a:extLst>
              <a:ext uri="{FF2B5EF4-FFF2-40B4-BE49-F238E27FC236}">
                <a16:creationId xmlns:a16="http://schemas.microsoft.com/office/drawing/2014/main" id="{4C2F0BE3-0C21-4453-A631-EA56F4204A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9342" y="1556746"/>
            <a:ext cx="1850995" cy="1073398"/>
          </a:xfrm>
          <a:prstGeom prst="rect">
            <a:avLst/>
          </a:prstGeom>
        </p:spPr>
      </p:pic>
      <p:sp>
        <p:nvSpPr>
          <p:cNvPr id="20" name="Rectangle 19">
            <a:extLst>
              <a:ext uri="{FF2B5EF4-FFF2-40B4-BE49-F238E27FC236}">
                <a16:creationId xmlns:a16="http://schemas.microsoft.com/office/drawing/2014/main" id="{58070926-D882-44F7-B92A-CE505581E904}"/>
              </a:ext>
            </a:extLst>
          </p:cNvPr>
          <p:cNvSpPr/>
          <p:nvPr/>
        </p:nvSpPr>
        <p:spPr>
          <a:xfrm>
            <a:off x="223114" y="2756221"/>
            <a:ext cx="3132000" cy="25809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DBE1306-305C-45A5-A1AD-E1FD7C916EBB}"/>
              </a:ext>
            </a:extLst>
          </p:cNvPr>
          <p:cNvSpPr/>
          <p:nvPr/>
        </p:nvSpPr>
        <p:spPr>
          <a:xfrm>
            <a:off x="223114" y="3026841"/>
            <a:ext cx="3132000" cy="12436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D931EA21-2E97-4942-87F4-5A55C4029F46}"/>
              </a:ext>
            </a:extLst>
          </p:cNvPr>
          <p:cNvSpPr/>
          <p:nvPr/>
        </p:nvSpPr>
        <p:spPr>
          <a:xfrm>
            <a:off x="93976" y="2773680"/>
            <a:ext cx="3343320" cy="273473"/>
          </a:xfrm>
          <a:prstGeom prst="rect">
            <a:avLst/>
          </a:prstGeom>
        </p:spPr>
        <p:txBody>
          <a:bodyPr wrap="square">
            <a:spAutoFit/>
          </a:bodyPr>
          <a:lstStyle/>
          <a:p>
            <a:pPr algn="ctr">
              <a:lnSpc>
                <a:spcPct val="107000"/>
              </a:lnSpc>
              <a:spcAft>
                <a:spcPts val="800"/>
              </a:spcAft>
            </a:pPr>
            <a:r>
              <a:rPr lang="en-AU" sz="1100" b="1" dirty="0">
                <a:solidFill>
                  <a:schemeClr val="bg1"/>
                </a:solidFill>
                <a:latin typeface="Nunito Sans Black" panose="00000A00000000000000" pitchFamily="2" charset="0"/>
                <a:cs typeface="Times New Roman" panose="02020603050405020304" pitchFamily="18" charset="0"/>
              </a:rPr>
              <a:t>Take a Virtual expedition</a:t>
            </a:r>
          </a:p>
        </p:txBody>
      </p:sp>
      <p:sp>
        <p:nvSpPr>
          <p:cNvPr id="27" name="Rectangle 26">
            <a:extLst>
              <a:ext uri="{FF2B5EF4-FFF2-40B4-BE49-F238E27FC236}">
                <a16:creationId xmlns:a16="http://schemas.microsoft.com/office/drawing/2014/main" id="{7A11ED47-230D-4821-9D73-A92DF964EDE9}"/>
              </a:ext>
            </a:extLst>
          </p:cNvPr>
          <p:cNvSpPr/>
          <p:nvPr/>
        </p:nvSpPr>
        <p:spPr>
          <a:xfrm>
            <a:off x="3469693" y="2756221"/>
            <a:ext cx="3132000" cy="25809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67D7A0E-7CCF-495F-AA91-7BD245950E47}"/>
              </a:ext>
            </a:extLst>
          </p:cNvPr>
          <p:cNvSpPr/>
          <p:nvPr/>
        </p:nvSpPr>
        <p:spPr>
          <a:xfrm>
            <a:off x="3469693" y="3026841"/>
            <a:ext cx="3132000" cy="12436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B51D8807-C45C-40F6-9DC2-79F4A86C9F0E}"/>
              </a:ext>
            </a:extLst>
          </p:cNvPr>
          <p:cNvSpPr/>
          <p:nvPr/>
        </p:nvSpPr>
        <p:spPr>
          <a:xfrm>
            <a:off x="203931" y="3028950"/>
            <a:ext cx="3036657" cy="842795"/>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rPr>
              <a:t>Interested in knowing more about NASA?  Check out this great site and learn three new things you can share about the importance of NASA. </a:t>
            </a:r>
          </a:p>
          <a:p>
            <a:r>
              <a:rPr lang="en-AU" sz="1000" u="sng" dirty="0">
                <a:hlinkClick r:id="rId12"/>
              </a:rPr>
              <a:t>https://artsandculture.google.com/partner/nasa</a:t>
            </a:r>
            <a:endParaRPr lang="en-AU" sz="1000" dirty="0"/>
          </a:p>
        </p:txBody>
      </p:sp>
      <p:sp>
        <p:nvSpPr>
          <p:cNvPr id="39" name="Rectangle 38">
            <a:extLst>
              <a:ext uri="{FF2B5EF4-FFF2-40B4-BE49-F238E27FC236}">
                <a16:creationId xmlns:a16="http://schemas.microsoft.com/office/drawing/2014/main" id="{F114D00C-164D-4A66-844E-C93FD7CFEBD5}"/>
              </a:ext>
            </a:extLst>
          </p:cNvPr>
          <p:cNvSpPr/>
          <p:nvPr/>
        </p:nvSpPr>
        <p:spPr>
          <a:xfrm>
            <a:off x="3469693" y="6338772"/>
            <a:ext cx="3132000" cy="2580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latin typeface="Nunito Sans Black" panose="00000A00000000000000" pitchFamily="2" charset="0"/>
                <a:cs typeface="Times New Roman" panose="02020603050405020304" pitchFamily="18" charset="0"/>
              </a:rPr>
              <a:t>Patrol Scavenger Hunt in-house</a:t>
            </a:r>
          </a:p>
        </p:txBody>
      </p:sp>
      <p:sp>
        <p:nvSpPr>
          <p:cNvPr id="40" name="Rectangle 39">
            <a:extLst>
              <a:ext uri="{FF2B5EF4-FFF2-40B4-BE49-F238E27FC236}">
                <a16:creationId xmlns:a16="http://schemas.microsoft.com/office/drawing/2014/main" id="{A0B675EB-3899-4CF9-86DF-5DDAA8D5CA79}"/>
              </a:ext>
            </a:extLst>
          </p:cNvPr>
          <p:cNvSpPr/>
          <p:nvPr/>
        </p:nvSpPr>
        <p:spPr>
          <a:xfrm>
            <a:off x="3469693" y="6607805"/>
            <a:ext cx="3132000" cy="124363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4629FF0B-BFA2-4173-BBC8-F0295A7CA7C9}"/>
              </a:ext>
            </a:extLst>
          </p:cNvPr>
          <p:cNvSpPr/>
          <p:nvPr/>
        </p:nvSpPr>
        <p:spPr>
          <a:xfrm>
            <a:off x="3469693" y="4547497"/>
            <a:ext cx="3132000" cy="25809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latin typeface="Nunito Sans Black" panose="00000A00000000000000" pitchFamily="2" charset="0"/>
                <a:cs typeface="Times New Roman" panose="02020603050405020304" pitchFamily="18" charset="0"/>
              </a:rPr>
              <a:t>Hitch up there</a:t>
            </a:r>
          </a:p>
        </p:txBody>
      </p:sp>
      <p:sp>
        <p:nvSpPr>
          <p:cNvPr id="43" name="Rectangle 42">
            <a:extLst>
              <a:ext uri="{FF2B5EF4-FFF2-40B4-BE49-F238E27FC236}">
                <a16:creationId xmlns:a16="http://schemas.microsoft.com/office/drawing/2014/main" id="{1541C425-1B42-438E-9A88-A20FE0028D5B}"/>
              </a:ext>
            </a:extLst>
          </p:cNvPr>
          <p:cNvSpPr/>
          <p:nvPr/>
        </p:nvSpPr>
        <p:spPr>
          <a:xfrm>
            <a:off x="3469693" y="4816530"/>
            <a:ext cx="3132000" cy="12436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04EA3B15-1895-4A75-89F8-49C364C33E15}"/>
              </a:ext>
            </a:extLst>
          </p:cNvPr>
          <p:cNvSpPr/>
          <p:nvPr/>
        </p:nvSpPr>
        <p:spPr>
          <a:xfrm>
            <a:off x="217156" y="6338772"/>
            <a:ext cx="3137958" cy="2580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b="1" dirty="0"/>
              <a:t>Zac and his patrol woggle</a:t>
            </a:r>
          </a:p>
        </p:txBody>
      </p:sp>
      <p:sp>
        <p:nvSpPr>
          <p:cNvPr id="49" name="Rectangle 48">
            <a:extLst>
              <a:ext uri="{FF2B5EF4-FFF2-40B4-BE49-F238E27FC236}">
                <a16:creationId xmlns:a16="http://schemas.microsoft.com/office/drawing/2014/main" id="{D26D7CDB-5908-4F55-8310-3267089BA163}"/>
              </a:ext>
            </a:extLst>
          </p:cNvPr>
          <p:cNvSpPr/>
          <p:nvPr/>
        </p:nvSpPr>
        <p:spPr>
          <a:xfrm>
            <a:off x="223114" y="6607805"/>
            <a:ext cx="3132000" cy="12436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ECBD019E-74C8-476F-97D5-3BF723AD6AED}"/>
              </a:ext>
            </a:extLst>
          </p:cNvPr>
          <p:cNvSpPr/>
          <p:nvPr/>
        </p:nvSpPr>
        <p:spPr>
          <a:xfrm>
            <a:off x="220294" y="4557113"/>
            <a:ext cx="3132000" cy="2580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latin typeface="Nunito Sans Black" panose="00000A00000000000000" pitchFamily="2" charset="0"/>
                <a:cs typeface="Times New Roman" panose="02020603050405020304" pitchFamily="18" charset="0"/>
              </a:rPr>
              <a:t>Know Our Coins</a:t>
            </a:r>
          </a:p>
        </p:txBody>
      </p:sp>
      <p:sp>
        <p:nvSpPr>
          <p:cNvPr id="52" name="Rectangle 51">
            <a:extLst>
              <a:ext uri="{FF2B5EF4-FFF2-40B4-BE49-F238E27FC236}">
                <a16:creationId xmlns:a16="http://schemas.microsoft.com/office/drawing/2014/main" id="{C2A34904-67D0-4ACC-BF34-BB8CEBD9AD15}"/>
              </a:ext>
            </a:extLst>
          </p:cNvPr>
          <p:cNvSpPr/>
          <p:nvPr/>
        </p:nvSpPr>
        <p:spPr>
          <a:xfrm>
            <a:off x="223114" y="4816530"/>
            <a:ext cx="3132000" cy="124363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Rectangle 77">
            <a:extLst>
              <a:ext uri="{FF2B5EF4-FFF2-40B4-BE49-F238E27FC236}">
                <a16:creationId xmlns:a16="http://schemas.microsoft.com/office/drawing/2014/main" id="{B6B9D1AD-496A-40C8-BF3E-A69778D15077}"/>
              </a:ext>
            </a:extLst>
          </p:cNvPr>
          <p:cNvSpPr/>
          <p:nvPr/>
        </p:nvSpPr>
        <p:spPr>
          <a:xfrm>
            <a:off x="3360816" y="2761081"/>
            <a:ext cx="3260857" cy="273473"/>
          </a:xfrm>
          <a:prstGeom prst="rect">
            <a:avLst/>
          </a:prstGeom>
        </p:spPr>
        <p:txBody>
          <a:bodyPr wrap="square">
            <a:spAutoFit/>
          </a:bodyPr>
          <a:lstStyle/>
          <a:p>
            <a:pPr algn="ctr">
              <a:lnSpc>
                <a:spcPct val="107000"/>
              </a:lnSpc>
              <a:spcAft>
                <a:spcPts val="800"/>
              </a:spcAft>
            </a:pPr>
            <a:r>
              <a:rPr lang="en-AU" sz="1100" b="1" dirty="0">
                <a:solidFill>
                  <a:schemeClr val="bg1"/>
                </a:solidFill>
                <a:latin typeface="Nunito Sans Black" panose="00000A00000000000000" pitchFamily="2" charset="0"/>
                <a:cs typeface="Times New Roman" panose="02020603050405020304" pitchFamily="18" charset="0"/>
              </a:rPr>
              <a:t>Improving Your Stamina and Friendship</a:t>
            </a:r>
          </a:p>
        </p:txBody>
      </p:sp>
      <p:sp>
        <p:nvSpPr>
          <p:cNvPr id="79" name="Rectangle 78">
            <a:extLst>
              <a:ext uri="{FF2B5EF4-FFF2-40B4-BE49-F238E27FC236}">
                <a16:creationId xmlns:a16="http://schemas.microsoft.com/office/drawing/2014/main" id="{3005A1C5-A23B-4929-8396-678B8ACF141C}"/>
              </a:ext>
            </a:extLst>
          </p:cNvPr>
          <p:cNvSpPr/>
          <p:nvPr/>
        </p:nvSpPr>
        <p:spPr>
          <a:xfrm>
            <a:off x="3472122" y="3078501"/>
            <a:ext cx="3024543" cy="912942"/>
          </a:xfrm>
          <a:prstGeom prst="rect">
            <a:avLst/>
          </a:prstGeom>
        </p:spPr>
        <p:txBody>
          <a:bodyPr wrap="square">
            <a:spAutoFit/>
          </a:bodyPr>
          <a:lstStyle/>
          <a:p>
            <a:pPr>
              <a:lnSpc>
                <a:spcPct val="107000"/>
              </a:lnSpc>
              <a:spcAft>
                <a:spcPts val="0"/>
              </a:spcAft>
            </a:pPr>
            <a:r>
              <a:rPr lang="en-AU" sz="1000" dirty="0">
                <a:latin typeface="Nunito Sans Light" panose="00000400000000000000" pitchFamily="2" charset="0"/>
              </a:rPr>
              <a:t>Week 3 so we should start to see some improvements in your use of that running track you have created around your house. Get enthused, warm up and get into the habit. Do it with a friend.  Beat you own time. </a:t>
            </a:r>
          </a:p>
        </p:txBody>
      </p:sp>
      <p:sp>
        <p:nvSpPr>
          <p:cNvPr id="81" name="Rectangle 80">
            <a:extLst>
              <a:ext uri="{FF2B5EF4-FFF2-40B4-BE49-F238E27FC236}">
                <a16:creationId xmlns:a16="http://schemas.microsoft.com/office/drawing/2014/main" id="{44993785-71B3-454B-B083-0A24C9A1856B}"/>
              </a:ext>
            </a:extLst>
          </p:cNvPr>
          <p:cNvSpPr/>
          <p:nvPr/>
        </p:nvSpPr>
        <p:spPr>
          <a:xfrm>
            <a:off x="4898881" y="4540539"/>
            <a:ext cx="184730" cy="270523"/>
          </a:xfrm>
          <a:prstGeom prst="rect">
            <a:avLst/>
          </a:prstGeom>
        </p:spPr>
        <p:txBody>
          <a:bodyPr wrap="none">
            <a:spAutoFit/>
          </a:bodyPr>
          <a:lstStyle/>
          <a:p>
            <a:pPr algn="ctr">
              <a:lnSpc>
                <a:spcPct val="107000"/>
              </a:lnSpc>
              <a:spcAft>
                <a:spcPts val="0"/>
              </a:spcAft>
            </a:pPr>
            <a:endParaRPr lang="en-AU" sz="1100" b="1" dirty="0">
              <a:solidFill>
                <a:schemeClr val="bg1"/>
              </a:solidFill>
              <a:latin typeface="Nunito Sans Black" panose="00000A00000000000000" pitchFamily="2" charset="0"/>
              <a:cs typeface="Times New Roman" panose="02020603050405020304" pitchFamily="18" charset="0"/>
            </a:endParaRPr>
          </a:p>
        </p:txBody>
      </p:sp>
      <p:sp>
        <p:nvSpPr>
          <p:cNvPr id="82" name="Rectangle 81">
            <a:extLst>
              <a:ext uri="{FF2B5EF4-FFF2-40B4-BE49-F238E27FC236}">
                <a16:creationId xmlns:a16="http://schemas.microsoft.com/office/drawing/2014/main" id="{FB5AAD1C-65F0-4A42-B34E-C68AE348FFEA}"/>
              </a:ext>
            </a:extLst>
          </p:cNvPr>
          <p:cNvSpPr/>
          <p:nvPr/>
        </p:nvSpPr>
        <p:spPr>
          <a:xfrm>
            <a:off x="1753080" y="6349881"/>
            <a:ext cx="184730" cy="270523"/>
          </a:xfrm>
          <a:prstGeom prst="rect">
            <a:avLst/>
          </a:prstGeom>
        </p:spPr>
        <p:txBody>
          <a:bodyPr wrap="none">
            <a:spAutoFit/>
          </a:bodyPr>
          <a:lstStyle/>
          <a:p>
            <a:pPr algn="ctr">
              <a:lnSpc>
                <a:spcPct val="107000"/>
              </a:lnSpc>
              <a:spcAft>
                <a:spcPts val="0"/>
              </a:spcAft>
            </a:pPr>
            <a:endParaRPr lang="en-AU" sz="1100" b="1" dirty="0">
              <a:solidFill>
                <a:schemeClr val="bg1"/>
              </a:solidFill>
              <a:latin typeface="Nunito Sans Black" panose="00000A00000000000000" pitchFamily="2" charset="0"/>
              <a:cs typeface="Times New Roman" panose="02020603050405020304" pitchFamily="18" charset="0"/>
            </a:endParaRPr>
          </a:p>
        </p:txBody>
      </p:sp>
      <p:sp>
        <p:nvSpPr>
          <p:cNvPr id="85" name="Rectangle 84">
            <a:extLst>
              <a:ext uri="{FF2B5EF4-FFF2-40B4-BE49-F238E27FC236}">
                <a16:creationId xmlns:a16="http://schemas.microsoft.com/office/drawing/2014/main" id="{08C8FDC9-CB72-4CA5-897B-C76A7319BD7F}"/>
              </a:ext>
            </a:extLst>
          </p:cNvPr>
          <p:cNvSpPr/>
          <p:nvPr/>
        </p:nvSpPr>
        <p:spPr>
          <a:xfrm>
            <a:off x="3472122" y="4872885"/>
            <a:ext cx="3004110" cy="254300"/>
          </a:xfrm>
          <a:prstGeom prst="rect">
            <a:avLst/>
          </a:prstGeom>
        </p:spPr>
        <p:txBody>
          <a:bodyPr wrap="square">
            <a:spAutoFit/>
          </a:bodyPr>
          <a:lstStyle/>
          <a:p>
            <a:pPr>
              <a:lnSpc>
                <a:spcPct val="107000"/>
              </a:lnSpc>
              <a:spcAft>
                <a:spcPts val="800"/>
              </a:spcAft>
            </a:pPr>
            <a:endParaRPr lang="en-AU" sz="1000" dirty="0">
              <a:latin typeface="Nunito Sans Light" panose="00000400000000000000" pitchFamily="2" charset="0"/>
            </a:endParaRPr>
          </a:p>
        </p:txBody>
      </p:sp>
      <p:pic>
        <p:nvPicPr>
          <p:cNvPr id="89" name="Picture 88">
            <a:extLst>
              <a:ext uri="{FF2B5EF4-FFF2-40B4-BE49-F238E27FC236}">
                <a16:creationId xmlns:a16="http://schemas.microsoft.com/office/drawing/2014/main" id="{6189123B-2F1C-4ACB-B44D-97FB2430E0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4329" y="3788258"/>
            <a:ext cx="406512" cy="411500"/>
          </a:xfrm>
          <a:prstGeom prst="rect">
            <a:avLst/>
          </a:prstGeom>
        </p:spPr>
      </p:pic>
      <p:pic>
        <p:nvPicPr>
          <p:cNvPr id="91" name="Picture 90">
            <a:extLst>
              <a:ext uri="{FF2B5EF4-FFF2-40B4-BE49-F238E27FC236}">
                <a16:creationId xmlns:a16="http://schemas.microsoft.com/office/drawing/2014/main" id="{7F6806E3-307F-4C3B-8282-C967481BE8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05055" y="3788258"/>
            <a:ext cx="406512" cy="409006"/>
          </a:xfrm>
          <a:prstGeom prst="rect">
            <a:avLst/>
          </a:prstGeom>
        </p:spPr>
      </p:pic>
      <p:pic>
        <p:nvPicPr>
          <p:cNvPr id="95" name="Picture 94">
            <a:extLst>
              <a:ext uri="{FF2B5EF4-FFF2-40B4-BE49-F238E27FC236}">
                <a16:creationId xmlns:a16="http://schemas.microsoft.com/office/drawing/2014/main" id="{5E005868-1C33-4B40-95D1-D32B2020F3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45782" y="3788258"/>
            <a:ext cx="406512" cy="411500"/>
          </a:xfrm>
          <a:prstGeom prst="rect">
            <a:avLst/>
          </a:prstGeom>
        </p:spPr>
      </p:pic>
      <p:pic>
        <p:nvPicPr>
          <p:cNvPr id="99" name="Picture 98">
            <a:extLst>
              <a:ext uri="{FF2B5EF4-FFF2-40B4-BE49-F238E27FC236}">
                <a16:creationId xmlns:a16="http://schemas.microsoft.com/office/drawing/2014/main" id="{E57C90B6-EE91-42B6-B8B4-A30B08B952A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04732" y="3788258"/>
            <a:ext cx="406512" cy="409006"/>
          </a:xfrm>
          <a:prstGeom prst="rect">
            <a:avLst/>
          </a:prstGeom>
        </p:spPr>
      </p:pic>
      <p:pic>
        <p:nvPicPr>
          <p:cNvPr id="100" name="Picture 99">
            <a:extLst>
              <a:ext uri="{FF2B5EF4-FFF2-40B4-BE49-F238E27FC236}">
                <a16:creationId xmlns:a16="http://schemas.microsoft.com/office/drawing/2014/main" id="{E72F412A-D9B8-48AB-B0D0-99AE63C7DE7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62224" y="3788258"/>
            <a:ext cx="406512" cy="411500"/>
          </a:xfrm>
          <a:prstGeom prst="rect">
            <a:avLst/>
          </a:prstGeom>
        </p:spPr>
      </p:pic>
      <p:pic>
        <p:nvPicPr>
          <p:cNvPr id="101" name="Picture 100">
            <a:extLst>
              <a:ext uri="{FF2B5EF4-FFF2-40B4-BE49-F238E27FC236}">
                <a16:creationId xmlns:a16="http://schemas.microsoft.com/office/drawing/2014/main" id="{78C3998F-5D10-4928-9123-45E904F11E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13759" y="5603077"/>
            <a:ext cx="406512" cy="409006"/>
          </a:xfrm>
          <a:prstGeom prst="rect">
            <a:avLst/>
          </a:prstGeom>
        </p:spPr>
      </p:pic>
      <p:pic>
        <p:nvPicPr>
          <p:cNvPr id="102" name="Picture 101">
            <a:extLst>
              <a:ext uri="{FF2B5EF4-FFF2-40B4-BE49-F238E27FC236}">
                <a16:creationId xmlns:a16="http://schemas.microsoft.com/office/drawing/2014/main" id="{90D23F8A-1253-4131-BFED-75FEA0F5484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56268" y="5603077"/>
            <a:ext cx="406512" cy="411500"/>
          </a:xfrm>
          <a:prstGeom prst="rect">
            <a:avLst/>
          </a:prstGeom>
        </p:spPr>
      </p:pic>
      <p:pic>
        <p:nvPicPr>
          <p:cNvPr id="103" name="Picture 102">
            <a:extLst>
              <a:ext uri="{FF2B5EF4-FFF2-40B4-BE49-F238E27FC236}">
                <a16:creationId xmlns:a16="http://schemas.microsoft.com/office/drawing/2014/main" id="{13E23636-A6D3-4D8D-B6D1-1E50EE28206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28374" y="5603077"/>
            <a:ext cx="406512" cy="409006"/>
          </a:xfrm>
          <a:prstGeom prst="rect">
            <a:avLst/>
          </a:prstGeom>
        </p:spPr>
      </p:pic>
      <p:pic>
        <p:nvPicPr>
          <p:cNvPr id="104" name="Picture 103">
            <a:extLst>
              <a:ext uri="{FF2B5EF4-FFF2-40B4-BE49-F238E27FC236}">
                <a16:creationId xmlns:a16="http://schemas.microsoft.com/office/drawing/2014/main" id="{79526A28-CFE6-4D59-A7B8-8835881DB3D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85866" y="5603077"/>
            <a:ext cx="406512" cy="411500"/>
          </a:xfrm>
          <a:prstGeom prst="rect">
            <a:avLst/>
          </a:prstGeom>
        </p:spPr>
      </p:pic>
      <p:pic>
        <p:nvPicPr>
          <p:cNvPr id="105" name="Picture 104">
            <a:extLst>
              <a:ext uri="{FF2B5EF4-FFF2-40B4-BE49-F238E27FC236}">
                <a16:creationId xmlns:a16="http://schemas.microsoft.com/office/drawing/2014/main" id="{9FCAAC0E-87F5-4FF8-BD82-8F32D2DD7CD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60729" y="7430380"/>
            <a:ext cx="406512" cy="409006"/>
          </a:xfrm>
          <a:prstGeom prst="rect">
            <a:avLst/>
          </a:prstGeom>
        </p:spPr>
      </p:pic>
      <p:pic>
        <p:nvPicPr>
          <p:cNvPr id="108" name="Picture 107">
            <a:extLst>
              <a:ext uri="{FF2B5EF4-FFF2-40B4-BE49-F238E27FC236}">
                <a16:creationId xmlns:a16="http://schemas.microsoft.com/office/drawing/2014/main" id="{BAD526BC-9586-4710-BB51-39961A7B99A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18221" y="7430380"/>
            <a:ext cx="406512" cy="411500"/>
          </a:xfrm>
          <a:prstGeom prst="rect">
            <a:avLst/>
          </a:prstGeom>
        </p:spPr>
      </p:pic>
      <p:pic>
        <p:nvPicPr>
          <p:cNvPr id="109" name="Picture 108">
            <a:extLst>
              <a:ext uri="{FF2B5EF4-FFF2-40B4-BE49-F238E27FC236}">
                <a16:creationId xmlns:a16="http://schemas.microsoft.com/office/drawing/2014/main" id="{890A7A78-33ED-4E22-9878-3CE080D376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07587" y="7413828"/>
            <a:ext cx="406512" cy="411500"/>
          </a:xfrm>
          <a:prstGeom prst="rect">
            <a:avLst/>
          </a:prstGeom>
        </p:spPr>
      </p:pic>
      <p:pic>
        <p:nvPicPr>
          <p:cNvPr id="110" name="Picture 109">
            <a:extLst>
              <a:ext uri="{FF2B5EF4-FFF2-40B4-BE49-F238E27FC236}">
                <a16:creationId xmlns:a16="http://schemas.microsoft.com/office/drawing/2014/main" id="{170598C2-53D6-4239-A8BB-1A0275EC9E7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0096" y="7413828"/>
            <a:ext cx="406512" cy="409006"/>
          </a:xfrm>
          <a:prstGeom prst="rect">
            <a:avLst/>
          </a:prstGeom>
        </p:spPr>
      </p:pic>
      <p:pic>
        <p:nvPicPr>
          <p:cNvPr id="111" name="Picture 110">
            <a:extLst>
              <a:ext uri="{FF2B5EF4-FFF2-40B4-BE49-F238E27FC236}">
                <a16:creationId xmlns:a16="http://schemas.microsoft.com/office/drawing/2014/main" id="{6B43901B-FD66-446B-8204-F2DC2AC7FE2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92605" y="7413828"/>
            <a:ext cx="406512" cy="411500"/>
          </a:xfrm>
          <a:prstGeom prst="rect">
            <a:avLst/>
          </a:prstGeom>
        </p:spPr>
      </p:pic>
      <p:sp>
        <p:nvSpPr>
          <p:cNvPr id="118" name="Rectangle 117">
            <a:extLst>
              <a:ext uri="{FF2B5EF4-FFF2-40B4-BE49-F238E27FC236}">
                <a16:creationId xmlns:a16="http://schemas.microsoft.com/office/drawing/2014/main" id="{9B6661EC-19F1-4E2D-80BB-C3A3FB41427A}"/>
              </a:ext>
            </a:extLst>
          </p:cNvPr>
          <p:cNvSpPr/>
          <p:nvPr/>
        </p:nvSpPr>
        <p:spPr>
          <a:xfrm>
            <a:off x="3155528" y="9658180"/>
            <a:ext cx="546945" cy="261610"/>
          </a:xfrm>
          <a:prstGeom prst="rect">
            <a:avLst/>
          </a:prstGeom>
        </p:spPr>
        <p:txBody>
          <a:bodyPr wrap="none">
            <a:spAutoFit/>
          </a:bodyPr>
          <a:lstStyle/>
          <a:p>
            <a:r>
              <a:rPr lang="en-AU" sz="1050" dirty="0">
                <a:solidFill>
                  <a:schemeClr val="bg1"/>
                </a:solidFill>
                <a:latin typeface="Nunito Sans Light" panose="00000400000000000000" pitchFamily="2" charset="0"/>
              </a:rPr>
              <a:t>1 of 2</a:t>
            </a:r>
            <a:endParaRPr lang="en-AU" sz="1050" dirty="0">
              <a:solidFill>
                <a:schemeClr val="bg1"/>
              </a:solidFill>
            </a:endParaRPr>
          </a:p>
        </p:txBody>
      </p:sp>
      <p:grpSp>
        <p:nvGrpSpPr>
          <p:cNvPr id="119" name="Group 118">
            <a:extLst>
              <a:ext uri="{FF2B5EF4-FFF2-40B4-BE49-F238E27FC236}">
                <a16:creationId xmlns:a16="http://schemas.microsoft.com/office/drawing/2014/main" id="{9F89F8EF-D8F8-4243-8941-865CDF05169A}"/>
              </a:ext>
            </a:extLst>
          </p:cNvPr>
          <p:cNvGrpSpPr/>
          <p:nvPr/>
        </p:nvGrpSpPr>
        <p:grpSpPr>
          <a:xfrm>
            <a:off x="2237468" y="409164"/>
            <a:ext cx="744615" cy="187226"/>
            <a:chOff x="3981012" y="198555"/>
            <a:chExt cx="744615" cy="187226"/>
          </a:xfrm>
        </p:grpSpPr>
        <p:cxnSp>
          <p:nvCxnSpPr>
            <p:cNvPr id="120" name="Straight Connector 119">
              <a:extLst>
                <a:ext uri="{FF2B5EF4-FFF2-40B4-BE49-F238E27FC236}">
                  <a16:creationId xmlns:a16="http://schemas.microsoft.com/office/drawing/2014/main" id="{7E7DCD3B-3B72-4C3F-B268-9799656C4715}"/>
                </a:ext>
              </a:extLst>
            </p:cNvPr>
            <p:cNvCxnSpPr/>
            <p:nvPr/>
          </p:nvCxnSpPr>
          <p:spPr>
            <a:xfrm flipV="1">
              <a:off x="3981012" y="198556"/>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1B9567BE-8AFB-43FB-910D-FBDADAB7E20B}"/>
                </a:ext>
              </a:extLst>
            </p:cNvPr>
            <p:cNvCxnSpPr>
              <a:cxnSpLocks/>
            </p:cNvCxnSpPr>
            <p:nvPr/>
          </p:nvCxnSpPr>
          <p:spPr>
            <a:xfrm flipH="1" flipV="1">
              <a:off x="4356917" y="198555"/>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grpSp>
      <p:pic>
        <p:nvPicPr>
          <p:cNvPr id="66" name="Picture 65">
            <a:extLst>
              <a:ext uri="{FF2B5EF4-FFF2-40B4-BE49-F238E27FC236}">
                <a16:creationId xmlns:a16="http://schemas.microsoft.com/office/drawing/2014/main" id="{37ABFEE3-D1EC-434E-BDC7-F28DF52AD83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1983" t="20883" r="12230" b="55987"/>
          <a:stretch/>
        </p:blipFill>
        <p:spPr>
          <a:xfrm>
            <a:off x="0" y="9081424"/>
            <a:ext cx="6858000" cy="838366"/>
          </a:xfrm>
          <a:prstGeom prst="rect">
            <a:avLst/>
          </a:prstGeom>
        </p:spPr>
      </p:pic>
      <p:pic>
        <p:nvPicPr>
          <p:cNvPr id="63" name="Picture 62">
            <a:extLst>
              <a:ext uri="{FF2B5EF4-FFF2-40B4-BE49-F238E27FC236}">
                <a16:creationId xmlns:a16="http://schemas.microsoft.com/office/drawing/2014/main" id="{E57C90B6-EE91-42B6-B8B4-A30B08B952A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83576" y="5613571"/>
            <a:ext cx="406512" cy="409006"/>
          </a:xfrm>
          <a:prstGeom prst="rect">
            <a:avLst/>
          </a:prstGeom>
        </p:spPr>
      </p:pic>
      <p:pic>
        <p:nvPicPr>
          <p:cNvPr id="64" name="Picture 63">
            <a:extLst>
              <a:ext uri="{FF2B5EF4-FFF2-40B4-BE49-F238E27FC236}">
                <a16:creationId xmlns:a16="http://schemas.microsoft.com/office/drawing/2014/main" id="{6189123B-2F1C-4ACB-B44D-97FB2430E0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00981" y="5617218"/>
            <a:ext cx="406512" cy="411500"/>
          </a:xfrm>
          <a:prstGeom prst="rect">
            <a:avLst/>
          </a:prstGeom>
        </p:spPr>
      </p:pic>
      <p:sp>
        <p:nvSpPr>
          <p:cNvPr id="3" name="Rectangle 2"/>
          <p:cNvSpPr/>
          <p:nvPr/>
        </p:nvSpPr>
        <p:spPr>
          <a:xfrm>
            <a:off x="267511" y="4839823"/>
            <a:ext cx="3076721" cy="1061829"/>
          </a:xfrm>
          <a:prstGeom prst="rect">
            <a:avLst/>
          </a:prstGeom>
        </p:spPr>
        <p:txBody>
          <a:bodyPr wrap="square">
            <a:spAutoFit/>
          </a:bodyPr>
          <a:lstStyle/>
          <a:p>
            <a:pPr>
              <a:spcAft>
                <a:spcPts val="0"/>
              </a:spcAft>
            </a:pPr>
            <a:r>
              <a:rPr lang="en-AU" sz="1050" dirty="0">
                <a:effectLst/>
                <a:latin typeface="Calibri" panose="020F0502020204030204" pitchFamily="34" charset="0"/>
                <a:ea typeface="Calibri" panose="020F0502020204030204" pitchFamily="34" charset="0"/>
                <a:cs typeface="Times New Roman" panose="02020603050405020304" pitchFamily="18" charset="0"/>
              </a:rPr>
              <a:t>Can you correctly identify the animals on our 5 cent, 10 cent, 20 cent, one dollar and two dollar coins.  Make a rubbing of each coin and check out the artwork involved.  Do you know which ones are </a:t>
            </a:r>
            <a:r>
              <a:rPr lang="en-AU" sz="1050" dirty="0" err="1">
                <a:effectLst/>
                <a:latin typeface="Calibri" panose="020F0502020204030204" pitchFamily="34" charset="0"/>
                <a:ea typeface="Calibri" panose="020F0502020204030204" pitchFamily="34" charset="0"/>
                <a:cs typeface="Times New Roman" panose="02020603050405020304" pitchFamily="18" charset="0"/>
              </a:rPr>
              <a:t>monotremes</a:t>
            </a:r>
            <a:r>
              <a:rPr lang="en-AU" sz="1050" dirty="0">
                <a:effectLst/>
                <a:latin typeface="Calibri" panose="020F0502020204030204" pitchFamily="34" charset="0"/>
                <a:ea typeface="Calibri" panose="020F0502020204030204" pitchFamily="34" charset="0"/>
                <a:cs typeface="Times New Roman" panose="02020603050405020304" pitchFamily="18" charset="0"/>
              </a:rPr>
              <a:t>?  Make up a simple 5 answer quiz about our coins. </a:t>
            </a:r>
          </a:p>
        </p:txBody>
      </p:sp>
      <p:pic>
        <p:nvPicPr>
          <p:cNvPr id="67" name="Picture 66">
            <a:extLst>
              <a:ext uri="{FF2B5EF4-FFF2-40B4-BE49-F238E27FC236}">
                <a16:creationId xmlns:a16="http://schemas.microsoft.com/office/drawing/2014/main" id="{6189123B-2F1C-4ACB-B44D-97FB2430E0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83411" y="5601830"/>
            <a:ext cx="406512" cy="411500"/>
          </a:xfrm>
          <a:prstGeom prst="rect">
            <a:avLst/>
          </a:prstGeom>
        </p:spPr>
      </p:pic>
      <p:pic>
        <p:nvPicPr>
          <p:cNvPr id="71" name="Picture 70">
            <a:extLst>
              <a:ext uri="{FF2B5EF4-FFF2-40B4-BE49-F238E27FC236}">
                <a16:creationId xmlns:a16="http://schemas.microsoft.com/office/drawing/2014/main" id="{9FCAAC0E-87F5-4FF8-BD82-8F32D2DD7CD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06721" y="7430380"/>
            <a:ext cx="406512" cy="409006"/>
          </a:xfrm>
          <a:prstGeom prst="rect">
            <a:avLst/>
          </a:prstGeom>
        </p:spPr>
      </p:pic>
      <p:sp>
        <p:nvSpPr>
          <p:cNvPr id="10" name="Rectangle 9"/>
          <p:cNvSpPr/>
          <p:nvPr/>
        </p:nvSpPr>
        <p:spPr>
          <a:xfrm>
            <a:off x="3481819" y="6627437"/>
            <a:ext cx="3062603" cy="1107996"/>
          </a:xfrm>
          <a:prstGeom prst="rect">
            <a:avLst/>
          </a:prstGeom>
        </p:spPr>
        <p:txBody>
          <a:bodyPr wrap="square">
            <a:spAutoFit/>
          </a:bodyPr>
          <a:lstStyle/>
          <a:p>
            <a:pPr>
              <a:spcAft>
                <a:spcPts val="0"/>
              </a:spcAft>
            </a:pPr>
            <a:r>
              <a:rPr lang="en-AU" sz="1100" dirty="0"/>
              <a:t>Plan a scavenger hunt using your backyard.  Make a list of 10 things that would be in everyone’s backyard and share with your patrol.  This could be a Lead activity. They have 3 mins to collect the most.  Now share your items and tell stories about these.</a:t>
            </a:r>
          </a:p>
        </p:txBody>
      </p:sp>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4523" y="6410844"/>
            <a:ext cx="987954" cy="1392418"/>
          </a:xfrm>
          <a:prstGeom prst="rect">
            <a:avLst/>
          </a:prstGeom>
        </p:spPr>
      </p:pic>
    </p:spTree>
    <p:extLst>
      <p:ext uri="{BB962C8B-B14F-4D97-AF65-F5344CB8AC3E}">
        <p14:creationId xmlns:p14="http://schemas.microsoft.com/office/powerpoint/2010/main" val="358637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84B9657-EE24-4EB3-92F7-98D54913218B}"/>
              </a:ext>
            </a:extLst>
          </p:cNvPr>
          <p:cNvPicPr>
            <a:picLocks noChangeAspect="1"/>
          </p:cNvPicPr>
          <p:nvPr/>
        </p:nvPicPr>
        <p:blipFill rotWithShape="1">
          <a:blip r:embed="rId2"/>
          <a:srcRect b="5410"/>
          <a:stretch/>
        </p:blipFill>
        <p:spPr>
          <a:xfrm>
            <a:off x="5375334" y="78749"/>
            <a:ext cx="1244538" cy="1468058"/>
          </a:xfrm>
          <a:prstGeom prst="rect">
            <a:avLst/>
          </a:prstGeom>
        </p:spPr>
      </p:pic>
      <p:sp>
        <p:nvSpPr>
          <p:cNvPr id="134" name="Rectangle 133">
            <a:extLst>
              <a:ext uri="{FF2B5EF4-FFF2-40B4-BE49-F238E27FC236}">
                <a16:creationId xmlns:a16="http://schemas.microsoft.com/office/drawing/2014/main" id="{7D79F0A1-C44F-46C1-922C-B9A07127FC3C}"/>
              </a:ext>
            </a:extLst>
          </p:cNvPr>
          <p:cNvSpPr/>
          <p:nvPr/>
        </p:nvSpPr>
        <p:spPr>
          <a:xfrm>
            <a:off x="1380645" y="1859596"/>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7</a:t>
            </a:r>
          </a:p>
        </p:txBody>
      </p:sp>
      <p:sp>
        <p:nvSpPr>
          <p:cNvPr id="136" name="Rectangle 135">
            <a:extLst>
              <a:ext uri="{FF2B5EF4-FFF2-40B4-BE49-F238E27FC236}">
                <a16:creationId xmlns:a16="http://schemas.microsoft.com/office/drawing/2014/main" id="{2F5AAE5D-6D7B-490C-B35A-0FA0E65C76A1}"/>
              </a:ext>
            </a:extLst>
          </p:cNvPr>
          <p:cNvSpPr/>
          <p:nvPr/>
        </p:nvSpPr>
        <p:spPr>
          <a:xfrm>
            <a:off x="1380645" y="3626401"/>
            <a:ext cx="739305"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9</a:t>
            </a:r>
          </a:p>
        </p:txBody>
      </p:sp>
      <p:sp>
        <p:nvSpPr>
          <p:cNvPr id="137" name="Rectangle 136">
            <a:extLst>
              <a:ext uri="{FF2B5EF4-FFF2-40B4-BE49-F238E27FC236}">
                <a16:creationId xmlns:a16="http://schemas.microsoft.com/office/drawing/2014/main" id="{A8542AB1-50E3-4882-AB8E-6185D71AB2C5}"/>
              </a:ext>
            </a:extLst>
          </p:cNvPr>
          <p:cNvSpPr/>
          <p:nvPr/>
        </p:nvSpPr>
        <p:spPr>
          <a:xfrm>
            <a:off x="4293319" y="3632282"/>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10</a:t>
            </a:r>
          </a:p>
        </p:txBody>
      </p:sp>
      <p:sp>
        <p:nvSpPr>
          <p:cNvPr id="140" name="Rectangle 139">
            <a:extLst>
              <a:ext uri="{FF2B5EF4-FFF2-40B4-BE49-F238E27FC236}">
                <a16:creationId xmlns:a16="http://schemas.microsoft.com/office/drawing/2014/main" id="{6CA5B14D-7991-441C-809C-6F11780D873B}"/>
              </a:ext>
            </a:extLst>
          </p:cNvPr>
          <p:cNvSpPr/>
          <p:nvPr/>
        </p:nvSpPr>
        <p:spPr>
          <a:xfrm>
            <a:off x="1077965" y="5424686"/>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11</a:t>
            </a:r>
          </a:p>
        </p:txBody>
      </p:sp>
      <p:sp>
        <p:nvSpPr>
          <p:cNvPr id="141" name="Rectangle 140">
            <a:extLst>
              <a:ext uri="{FF2B5EF4-FFF2-40B4-BE49-F238E27FC236}">
                <a16:creationId xmlns:a16="http://schemas.microsoft.com/office/drawing/2014/main" id="{0BA7854C-27D9-4D1C-AD50-AC5738E9566D}"/>
              </a:ext>
            </a:extLst>
          </p:cNvPr>
          <p:cNvSpPr/>
          <p:nvPr/>
        </p:nvSpPr>
        <p:spPr>
          <a:xfrm>
            <a:off x="4290322" y="5439688"/>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12</a:t>
            </a:r>
          </a:p>
        </p:txBody>
      </p:sp>
      <p:sp>
        <p:nvSpPr>
          <p:cNvPr id="142" name="Rectangle 141">
            <a:extLst>
              <a:ext uri="{FF2B5EF4-FFF2-40B4-BE49-F238E27FC236}">
                <a16:creationId xmlns:a16="http://schemas.microsoft.com/office/drawing/2014/main" id="{AD6230DA-1FCE-4F53-B4DB-03F9F643E292}"/>
              </a:ext>
            </a:extLst>
          </p:cNvPr>
          <p:cNvSpPr/>
          <p:nvPr/>
        </p:nvSpPr>
        <p:spPr>
          <a:xfrm>
            <a:off x="1103325" y="7193446"/>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13</a:t>
            </a:r>
          </a:p>
        </p:txBody>
      </p:sp>
      <p:sp>
        <p:nvSpPr>
          <p:cNvPr id="143" name="Rectangle 142">
            <a:extLst>
              <a:ext uri="{FF2B5EF4-FFF2-40B4-BE49-F238E27FC236}">
                <a16:creationId xmlns:a16="http://schemas.microsoft.com/office/drawing/2014/main" id="{66560C50-1292-47FA-B3E4-8081E149EA36}"/>
              </a:ext>
            </a:extLst>
          </p:cNvPr>
          <p:cNvSpPr/>
          <p:nvPr/>
        </p:nvSpPr>
        <p:spPr>
          <a:xfrm>
            <a:off x="4293319" y="7210591"/>
            <a:ext cx="1293944" cy="1200329"/>
          </a:xfrm>
          <a:prstGeom prst="rect">
            <a:avLst/>
          </a:prstGeom>
        </p:spPr>
        <p:txBody>
          <a:bodyPr wrap="none">
            <a:spAutoFit/>
          </a:bodyPr>
          <a:lstStyle/>
          <a:p>
            <a:r>
              <a:rPr lang="en-AU" sz="7200" dirty="0">
                <a:solidFill>
                  <a:schemeClr val="bg1">
                    <a:lumMod val="95000"/>
                  </a:schemeClr>
                </a:solidFill>
                <a:latin typeface="Nunito Sans Black" panose="00000A00000000000000" pitchFamily="2" charset="0"/>
              </a:rPr>
              <a:t>14</a:t>
            </a:r>
          </a:p>
        </p:txBody>
      </p:sp>
      <p:pic>
        <p:nvPicPr>
          <p:cNvPr id="6" name="Picture 5">
            <a:extLst>
              <a:ext uri="{FF2B5EF4-FFF2-40B4-BE49-F238E27FC236}">
                <a16:creationId xmlns:a16="http://schemas.microsoft.com/office/drawing/2014/main" id="{37ABFEE3-D1EC-434E-BDC7-F28DF52AD8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83" t="20883" r="12230" b="55987"/>
          <a:stretch/>
        </p:blipFill>
        <p:spPr>
          <a:xfrm>
            <a:off x="0" y="9081424"/>
            <a:ext cx="6858000" cy="838366"/>
          </a:xfrm>
          <a:prstGeom prst="rect">
            <a:avLst/>
          </a:prstGeom>
        </p:spPr>
      </p:pic>
      <p:sp>
        <p:nvSpPr>
          <p:cNvPr id="20" name="Rectangle 19">
            <a:extLst>
              <a:ext uri="{FF2B5EF4-FFF2-40B4-BE49-F238E27FC236}">
                <a16:creationId xmlns:a16="http://schemas.microsoft.com/office/drawing/2014/main" id="{58070926-D882-44F7-B92A-CE505581E904}"/>
              </a:ext>
            </a:extLst>
          </p:cNvPr>
          <p:cNvSpPr/>
          <p:nvPr/>
        </p:nvSpPr>
        <p:spPr>
          <a:xfrm>
            <a:off x="188489" y="1547191"/>
            <a:ext cx="3132000" cy="258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DBE1306-305C-45A5-A1AD-E1FD7C916EBB}"/>
              </a:ext>
            </a:extLst>
          </p:cNvPr>
          <p:cNvSpPr/>
          <p:nvPr/>
        </p:nvSpPr>
        <p:spPr>
          <a:xfrm>
            <a:off x="188736" y="1805201"/>
            <a:ext cx="3132000" cy="1243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7A11ED47-230D-4821-9D73-A92DF964EDE9}"/>
              </a:ext>
            </a:extLst>
          </p:cNvPr>
          <p:cNvSpPr/>
          <p:nvPr/>
        </p:nvSpPr>
        <p:spPr>
          <a:xfrm>
            <a:off x="3445636" y="1537022"/>
            <a:ext cx="3132000" cy="25809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Unit Code</a:t>
            </a:r>
          </a:p>
        </p:txBody>
      </p:sp>
      <p:sp>
        <p:nvSpPr>
          <p:cNvPr id="28" name="Rectangle 27">
            <a:extLst>
              <a:ext uri="{FF2B5EF4-FFF2-40B4-BE49-F238E27FC236}">
                <a16:creationId xmlns:a16="http://schemas.microsoft.com/office/drawing/2014/main" id="{167D7A0E-7CCF-495F-AA91-7BD245950E47}"/>
              </a:ext>
            </a:extLst>
          </p:cNvPr>
          <p:cNvSpPr/>
          <p:nvPr/>
        </p:nvSpPr>
        <p:spPr>
          <a:xfrm>
            <a:off x="3455251" y="1805201"/>
            <a:ext cx="3132000" cy="12436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id="{F114D00C-164D-4A66-844E-C93FD7CFEBD5}"/>
              </a:ext>
            </a:extLst>
          </p:cNvPr>
          <p:cNvSpPr/>
          <p:nvPr/>
        </p:nvSpPr>
        <p:spPr>
          <a:xfrm>
            <a:off x="3429000" y="5100145"/>
            <a:ext cx="3131744" cy="25702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AU" sz="1200" b="1" dirty="0">
                <a:solidFill>
                  <a:schemeClr val="bg1"/>
                </a:solidFill>
                <a:latin typeface="Nunito Sans Black" panose="00000A00000000000000" pitchFamily="2" charset="0"/>
                <a:cs typeface="Times New Roman" panose="02020603050405020304" pitchFamily="18" charset="0"/>
              </a:rPr>
              <a:t>Personal Relaxation</a:t>
            </a:r>
          </a:p>
        </p:txBody>
      </p:sp>
      <p:sp>
        <p:nvSpPr>
          <p:cNvPr id="40" name="Rectangle 39">
            <a:extLst>
              <a:ext uri="{FF2B5EF4-FFF2-40B4-BE49-F238E27FC236}">
                <a16:creationId xmlns:a16="http://schemas.microsoft.com/office/drawing/2014/main" id="{A0B675EB-3899-4CF9-86DF-5DDAA8D5CA79}"/>
              </a:ext>
            </a:extLst>
          </p:cNvPr>
          <p:cNvSpPr/>
          <p:nvPr/>
        </p:nvSpPr>
        <p:spPr>
          <a:xfrm>
            <a:off x="3419539" y="5379925"/>
            <a:ext cx="3132000" cy="124363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4629FF0B-BFA2-4173-BBC8-F0295A7CA7C9}"/>
              </a:ext>
            </a:extLst>
          </p:cNvPr>
          <p:cNvSpPr/>
          <p:nvPr/>
        </p:nvSpPr>
        <p:spPr>
          <a:xfrm>
            <a:off x="3455251" y="3322772"/>
            <a:ext cx="3132000" cy="25809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AU" sz="1100" b="1" dirty="0">
                <a:solidFill>
                  <a:schemeClr val="bg1"/>
                </a:solidFill>
                <a:latin typeface="Nunito Sans Black" panose="00000A00000000000000" pitchFamily="2" charset="0"/>
                <a:cs typeface="Times New Roman" panose="02020603050405020304" pitchFamily="18" charset="0"/>
              </a:rPr>
              <a:t>  Your Insect  Watch</a:t>
            </a:r>
          </a:p>
        </p:txBody>
      </p:sp>
      <p:sp>
        <p:nvSpPr>
          <p:cNvPr id="43" name="Rectangle 42">
            <a:extLst>
              <a:ext uri="{FF2B5EF4-FFF2-40B4-BE49-F238E27FC236}">
                <a16:creationId xmlns:a16="http://schemas.microsoft.com/office/drawing/2014/main" id="{1541C425-1B42-438E-9A88-A20FE0028D5B}"/>
              </a:ext>
            </a:extLst>
          </p:cNvPr>
          <p:cNvSpPr/>
          <p:nvPr/>
        </p:nvSpPr>
        <p:spPr>
          <a:xfrm>
            <a:off x="3468338" y="3599970"/>
            <a:ext cx="3132000" cy="1243636"/>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04EA3B15-1895-4A75-89F8-49C364C33E15}"/>
              </a:ext>
            </a:extLst>
          </p:cNvPr>
          <p:cNvSpPr/>
          <p:nvPr/>
        </p:nvSpPr>
        <p:spPr>
          <a:xfrm>
            <a:off x="208672" y="5129803"/>
            <a:ext cx="3132000" cy="25809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bg1"/>
                </a:solidFill>
                <a:latin typeface="Nunito Sans Black" panose="00000A00000000000000" pitchFamily="2" charset="0"/>
                <a:cs typeface="Times New Roman" panose="02020603050405020304" pitchFamily="18" charset="0"/>
              </a:rPr>
              <a:t>Your Law Chart</a:t>
            </a:r>
          </a:p>
        </p:txBody>
      </p:sp>
      <p:sp>
        <p:nvSpPr>
          <p:cNvPr id="49" name="Rectangle 48">
            <a:extLst>
              <a:ext uri="{FF2B5EF4-FFF2-40B4-BE49-F238E27FC236}">
                <a16:creationId xmlns:a16="http://schemas.microsoft.com/office/drawing/2014/main" id="{D26D7CDB-5908-4F55-8310-3267089BA163}"/>
              </a:ext>
            </a:extLst>
          </p:cNvPr>
          <p:cNvSpPr/>
          <p:nvPr/>
        </p:nvSpPr>
        <p:spPr>
          <a:xfrm>
            <a:off x="208672" y="5395009"/>
            <a:ext cx="3132000" cy="124363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ECBD019E-74C8-476F-97D5-3BF723AD6AED}"/>
              </a:ext>
            </a:extLst>
          </p:cNvPr>
          <p:cNvSpPr/>
          <p:nvPr/>
        </p:nvSpPr>
        <p:spPr>
          <a:xfrm>
            <a:off x="208672" y="3322772"/>
            <a:ext cx="3132000" cy="25809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C2A34904-67D0-4ACC-BF34-BB8CEBD9AD15}"/>
              </a:ext>
            </a:extLst>
          </p:cNvPr>
          <p:cNvSpPr/>
          <p:nvPr/>
        </p:nvSpPr>
        <p:spPr>
          <a:xfrm>
            <a:off x="208672" y="3589220"/>
            <a:ext cx="3132000" cy="124363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id="{0299DFDA-0427-4951-91B0-037BFD4A0E23}"/>
              </a:ext>
            </a:extLst>
          </p:cNvPr>
          <p:cNvSpPr/>
          <p:nvPr/>
        </p:nvSpPr>
        <p:spPr>
          <a:xfrm>
            <a:off x="3455251" y="6881662"/>
            <a:ext cx="3132000" cy="258097"/>
          </a:xfrm>
          <a:prstGeom prst="rect">
            <a:avLst/>
          </a:prstGeom>
          <a:solidFill>
            <a:srgbClr val="9F1B32"/>
          </a:solidFill>
          <a:ln>
            <a:solidFill>
              <a:srgbClr val="9F1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1D030F68-3AA2-4EDE-BE80-D5D4EB3A9C62}"/>
              </a:ext>
            </a:extLst>
          </p:cNvPr>
          <p:cNvSpPr/>
          <p:nvPr/>
        </p:nvSpPr>
        <p:spPr>
          <a:xfrm>
            <a:off x="3455251" y="7149671"/>
            <a:ext cx="3132000" cy="1243636"/>
          </a:xfrm>
          <a:prstGeom prst="rect">
            <a:avLst/>
          </a:prstGeom>
          <a:noFill/>
          <a:ln>
            <a:solidFill>
              <a:srgbClr val="9F1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id="{0A927183-2F78-4B9A-8E81-ABCBC80E8C09}"/>
              </a:ext>
            </a:extLst>
          </p:cNvPr>
          <p:cNvSpPr/>
          <p:nvPr/>
        </p:nvSpPr>
        <p:spPr>
          <a:xfrm>
            <a:off x="208672" y="6881662"/>
            <a:ext cx="3132000" cy="2580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2AC14CAB-C72D-4B3D-9A7B-89AF8EC01AAB}"/>
              </a:ext>
            </a:extLst>
          </p:cNvPr>
          <p:cNvSpPr/>
          <p:nvPr/>
        </p:nvSpPr>
        <p:spPr>
          <a:xfrm>
            <a:off x="208672" y="7149671"/>
            <a:ext cx="3132000" cy="12436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0" name="Picture 89">
            <a:extLst>
              <a:ext uri="{FF2B5EF4-FFF2-40B4-BE49-F238E27FC236}">
                <a16:creationId xmlns:a16="http://schemas.microsoft.com/office/drawing/2014/main" id="{2417F354-9D4E-4712-9B33-A8226046F3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343" y="2621286"/>
            <a:ext cx="406512" cy="409006"/>
          </a:xfrm>
          <a:prstGeom prst="rect">
            <a:avLst/>
          </a:prstGeom>
        </p:spPr>
      </p:pic>
      <p:pic>
        <p:nvPicPr>
          <p:cNvPr id="89" name="Picture 88">
            <a:extLst>
              <a:ext uri="{FF2B5EF4-FFF2-40B4-BE49-F238E27FC236}">
                <a16:creationId xmlns:a16="http://schemas.microsoft.com/office/drawing/2014/main" id="{1490C59D-2224-47E6-A5AA-33F9B3E723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834" y="2621286"/>
            <a:ext cx="406512" cy="411500"/>
          </a:xfrm>
          <a:prstGeom prst="rect">
            <a:avLst/>
          </a:prstGeom>
        </p:spPr>
      </p:pic>
      <p:pic>
        <p:nvPicPr>
          <p:cNvPr id="91" name="Picture 90">
            <a:extLst>
              <a:ext uri="{FF2B5EF4-FFF2-40B4-BE49-F238E27FC236}">
                <a16:creationId xmlns:a16="http://schemas.microsoft.com/office/drawing/2014/main" id="{D5EC0342-5633-4198-AC98-3D5E3CA747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4852" y="2621286"/>
            <a:ext cx="406512" cy="411500"/>
          </a:xfrm>
          <a:prstGeom prst="rect">
            <a:avLst/>
          </a:prstGeom>
        </p:spPr>
      </p:pic>
      <p:sp>
        <p:nvSpPr>
          <p:cNvPr id="94" name="Rectangle 93">
            <a:extLst>
              <a:ext uri="{FF2B5EF4-FFF2-40B4-BE49-F238E27FC236}">
                <a16:creationId xmlns:a16="http://schemas.microsoft.com/office/drawing/2014/main" id="{C1A79AD4-179D-49EA-8D43-1B0B89AD9351}"/>
              </a:ext>
            </a:extLst>
          </p:cNvPr>
          <p:cNvSpPr/>
          <p:nvPr/>
        </p:nvSpPr>
        <p:spPr>
          <a:xfrm>
            <a:off x="1054841" y="3316559"/>
            <a:ext cx="1457451" cy="273473"/>
          </a:xfrm>
          <a:prstGeom prst="rect">
            <a:avLst/>
          </a:prstGeom>
        </p:spPr>
        <p:txBody>
          <a:bodyPr wrap="none">
            <a:spAutoFit/>
          </a:bodyPr>
          <a:lstStyle/>
          <a:p>
            <a:pPr algn="ctr">
              <a:lnSpc>
                <a:spcPct val="107000"/>
              </a:lnSpc>
              <a:spcAft>
                <a:spcPts val="0"/>
              </a:spcAft>
            </a:pPr>
            <a:r>
              <a:rPr lang="en-AU" sz="1100" b="1" dirty="0">
                <a:solidFill>
                  <a:schemeClr val="bg1"/>
                </a:solidFill>
                <a:latin typeface="Nunito Sans Black" panose="00000A00000000000000" pitchFamily="2" charset="0"/>
                <a:cs typeface="Times New Roman" panose="02020603050405020304" pitchFamily="18" charset="0"/>
              </a:rPr>
              <a:t>Sandwich Surprise</a:t>
            </a:r>
          </a:p>
        </p:txBody>
      </p:sp>
      <p:sp>
        <p:nvSpPr>
          <p:cNvPr id="97" name="Rectangle 96">
            <a:extLst>
              <a:ext uri="{FF2B5EF4-FFF2-40B4-BE49-F238E27FC236}">
                <a16:creationId xmlns:a16="http://schemas.microsoft.com/office/drawing/2014/main" id="{222D18DF-65F2-40C4-82AA-242A5289CD8D}"/>
              </a:ext>
            </a:extLst>
          </p:cNvPr>
          <p:cNvSpPr/>
          <p:nvPr/>
        </p:nvSpPr>
        <p:spPr>
          <a:xfrm>
            <a:off x="4893174" y="5123590"/>
            <a:ext cx="184730" cy="270523"/>
          </a:xfrm>
          <a:prstGeom prst="rect">
            <a:avLst/>
          </a:prstGeom>
        </p:spPr>
        <p:txBody>
          <a:bodyPr wrap="none">
            <a:spAutoFit/>
          </a:bodyPr>
          <a:lstStyle/>
          <a:p>
            <a:pPr algn="ctr">
              <a:lnSpc>
                <a:spcPct val="107000"/>
              </a:lnSpc>
              <a:spcAft>
                <a:spcPts val="0"/>
              </a:spcAft>
            </a:pPr>
            <a:endParaRPr lang="en-AU" sz="1100" b="1" dirty="0">
              <a:solidFill>
                <a:schemeClr val="bg1"/>
              </a:solidFill>
              <a:latin typeface="Nunito Sans Black" panose="00000A00000000000000" pitchFamily="2" charset="0"/>
              <a:cs typeface="Times New Roman" panose="02020603050405020304" pitchFamily="18" charset="0"/>
            </a:endParaRPr>
          </a:p>
        </p:txBody>
      </p:sp>
      <p:sp>
        <p:nvSpPr>
          <p:cNvPr id="16" name="Rectangle 15">
            <a:extLst>
              <a:ext uri="{FF2B5EF4-FFF2-40B4-BE49-F238E27FC236}">
                <a16:creationId xmlns:a16="http://schemas.microsoft.com/office/drawing/2014/main" id="{2A678394-40A5-4760-BAA6-D31362053B3A}"/>
              </a:ext>
            </a:extLst>
          </p:cNvPr>
          <p:cNvSpPr/>
          <p:nvPr/>
        </p:nvSpPr>
        <p:spPr>
          <a:xfrm>
            <a:off x="3429000" y="3661275"/>
            <a:ext cx="1813331" cy="1244956"/>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rPr>
              <a:t>Think about the different types of insects that are in your area.  Can you identify five different types.  Take a picture, draw them and learn about their habits.  Share this with your patrol. </a:t>
            </a:r>
          </a:p>
        </p:txBody>
      </p:sp>
      <p:sp>
        <p:nvSpPr>
          <p:cNvPr id="106" name="Rectangle 105">
            <a:extLst>
              <a:ext uri="{FF2B5EF4-FFF2-40B4-BE49-F238E27FC236}">
                <a16:creationId xmlns:a16="http://schemas.microsoft.com/office/drawing/2014/main" id="{10A942F4-C66C-4986-995A-6CB561A65DA1}"/>
              </a:ext>
            </a:extLst>
          </p:cNvPr>
          <p:cNvSpPr/>
          <p:nvPr/>
        </p:nvSpPr>
        <p:spPr>
          <a:xfrm>
            <a:off x="743193" y="6897414"/>
            <a:ext cx="1996059" cy="261610"/>
          </a:xfrm>
          <a:prstGeom prst="rect">
            <a:avLst/>
          </a:prstGeom>
        </p:spPr>
        <p:txBody>
          <a:bodyPr wrap="none">
            <a:spAutoFit/>
          </a:bodyPr>
          <a:lstStyle/>
          <a:p>
            <a:pPr algn="ctr"/>
            <a:r>
              <a:rPr lang="en-AU" sz="1100" b="1" dirty="0">
                <a:solidFill>
                  <a:schemeClr val="bg1"/>
                </a:solidFill>
                <a:latin typeface="Nunito Sans Black" panose="00000A00000000000000" pitchFamily="2" charset="0"/>
                <a:cs typeface="Times New Roman" panose="02020603050405020304" pitchFamily="18" charset="0"/>
              </a:rPr>
              <a:t>Watch Our Scout Program</a:t>
            </a:r>
          </a:p>
        </p:txBody>
      </p:sp>
      <p:sp>
        <p:nvSpPr>
          <p:cNvPr id="107" name="Rectangle 106">
            <a:extLst>
              <a:ext uri="{FF2B5EF4-FFF2-40B4-BE49-F238E27FC236}">
                <a16:creationId xmlns:a16="http://schemas.microsoft.com/office/drawing/2014/main" id="{F9726D3B-B0BE-4989-B421-F7330747FAA5}"/>
              </a:ext>
            </a:extLst>
          </p:cNvPr>
          <p:cNvSpPr/>
          <p:nvPr/>
        </p:nvSpPr>
        <p:spPr>
          <a:xfrm>
            <a:off x="4593255" y="6892958"/>
            <a:ext cx="800219" cy="270523"/>
          </a:xfrm>
          <a:prstGeom prst="rect">
            <a:avLst/>
          </a:prstGeom>
        </p:spPr>
        <p:txBody>
          <a:bodyPr wrap="none">
            <a:spAutoFit/>
          </a:bodyPr>
          <a:lstStyle/>
          <a:p>
            <a:pPr algn="ctr">
              <a:lnSpc>
                <a:spcPct val="107000"/>
              </a:lnSpc>
              <a:spcAft>
                <a:spcPts val="0"/>
              </a:spcAft>
            </a:pPr>
            <a:r>
              <a:rPr lang="en-AU" sz="1100" b="1" dirty="0">
                <a:solidFill>
                  <a:schemeClr val="bg1"/>
                </a:solidFill>
                <a:latin typeface="Nunito Sans Black" panose="00000A00000000000000" pitchFamily="2" charset="0"/>
                <a:cs typeface="Times New Roman" panose="02020603050405020304" pitchFamily="18" charset="0"/>
              </a:rPr>
              <a:t>Review &gt;</a:t>
            </a:r>
          </a:p>
        </p:txBody>
      </p:sp>
      <p:sp>
        <p:nvSpPr>
          <p:cNvPr id="29" name="Rectangle 28">
            <a:extLst>
              <a:ext uri="{FF2B5EF4-FFF2-40B4-BE49-F238E27FC236}">
                <a16:creationId xmlns:a16="http://schemas.microsoft.com/office/drawing/2014/main" id="{EAB8D79F-56AE-4952-861D-E57D6AA665CF}"/>
              </a:ext>
            </a:extLst>
          </p:cNvPr>
          <p:cNvSpPr/>
          <p:nvPr/>
        </p:nvSpPr>
        <p:spPr>
          <a:xfrm>
            <a:off x="181892" y="7101022"/>
            <a:ext cx="3107856" cy="1614801"/>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hlinkClick r:id="rId7"/>
              </a:rPr>
              <a:t>https://www.aj2019.com.au/resources/videos/</a:t>
            </a:r>
            <a:endParaRPr lang="en-AU" sz="1000" dirty="0">
              <a:latin typeface="Nunito Sans Light" panose="00000400000000000000" pitchFamily="2" charset="0"/>
            </a:endParaRPr>
          </a:p>
          <a:p>
            <a:pPr>
              <a:lnSpc>
                <a:spcPct val="107000"/>
              </a:lnSpc>
              <a:spcAft>
                <a:spcPts val="800"/>
              </a:spcAft>
            </a:pPr>
            <a:r>
              <a:rPr lang="en-AU" sz="1000" dirty="0">
                <a:latin typeface="Nunito Sans Light" panose="00000400000000000000" pitchFamily="2" charset="0"/>
              </a:rPr>
              <a:t>Grab your popcorn and watch this week’s video.  Want to know more about Scout Jamborees?  Watch some highlights from Adelaide in 2019.  Are you wanting to go to be major scout event?  Let’s hope we can all do so soon.</a:t>
            </a:r>
          </a:p>
          <a:p>
            <a:pPr>
              <a:lnSpc>
                <a:spcPct val="107000"/>
              </a:lnSpc>
              <a:spcAft>
                <a:spcPts val="800"/>
              </a:spcAft>
            </a:pPr>
            <a:br>
              <a:rPr lang="en-AU" sz="1000" dirty="0">
                <a:latin typeface="Nunito Sans Light" panose="00000400000000000000" pitchFamily="2" charset="0"/>
              </a:rPr>
            </a:br>
            <a:endParaRPr lang="en-AU" sz="1000" dirty="0">
              <a:latin typeface="Nunito Sans Light" panose="00000400000000000000" pitchFamily="2" charset="0"/>
            </a:endParaRPr>
          </a:p>
        </p:txBody>
      </p:sp>
      <p:sp>
        <p:nvSpPr>
          <p:cNvPr id="30" name="Rectangle 29">
            <a:extLst>
              <a:ext uri="{FF2B5EF4-FFF2-40B4-BE49-F238E27FC236}">
                <a16:creationId xmlns:a16="http://schemas.microsoft.com/office/drawing/2014/main" id="{98A25B94-3EDE-4E8F-A0EB-7C18B90C7F81}"/>
              </a:ext>
            </a:extLst>
          </p:cNvPr>
          <p:cNvSpPr/>
          <p:nvPr/>
        </p:nvSpPr>
        <p:spPr>
          <a:xfrm>
            <a:off x="3446181" y="7145942"/>
            <a:ext cx="3114564" cy="1182888"/>
          </a:xfrm>
          <a:prstGeom prst="rect">
            <a:avLst/>
          </a:prstGeom>
        </p:spPr>
        <p:txBody>
          <a:bodyPr wrap="square">
            <a:spAutoFit/>
          </a:bodyPr>
          <a:lstStyle/>
          <a:p>
            <a:pPr>
              <a:lnSpc>
                <a:spcPct val="107000"/>
              </a:lnSpc>
              <a:spcAft>
                <a:spcPts val="800"/>
              </a:spcAft>
            </a:pPr>
            <a:r>
              <a:rPr lang="en-AU" sz="1000" dirty="0">
                <a:latin typeface="Nunito Sans Light" panose="00000400000000000000" pitchFamily="2" charset="0"/>
              </a:rPr>
              <a:t>Now it’s time to think about what you did this week.  What went well?  What did you enjoy?  How could you do it better?  What can you share with others in your patrol. Send us your pictures or ideas we can use for other activities to:</a:t>
            </a:r>
          </a:p>
          <a:p>
            <a:pPr>
              <a:lnSpc>
                <a:spcPct val="107000"/>
              </a:lnSpc>
              <a:spcAft>
                <a:spcPts val="800"/>
              </a:spcAft>
            </a:pPr>
            <a:r>
              <a:rPr lang="en-AU" sz="1000" dirty="0">
                <a:latin typeface="Nunito Sans Light" panose="00000400000000000000" pitchFamily="2" charset="0"/>
              </a:rPr>
              <a:t>scoutingathome@scoutsqld.com.au</a:t>
            </a:r>
          </a:p>
        </p:txBody>
      </p:sp>
      <p:pic>
        <p:nvPicPr>
          <p:cNvPr id="114" name="Picture 113">
            <a:extLst>
              <a:ext uri="{FF2B5EF4-FFF2-40B4-BE49-F238E27FC236}">
                <a16:creationId xmlns:a16="http://schemas.microsoft.com/office/drawing/2014/main" id="{12E18E78-6449-4037-B026-70981B6B5E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6989" y="2613814"/>
            <a:ext cx="406512" cy="409006"/>
          </a:xfrm>
          <a:prstGeom prst="rect">
            <a:avLst/>
          </a:prstGeom>
        </p:spPr>
      </p:pic>
      <p:pic>
        <p:nvPicPr>
          <p:cNvPr id="115" name="Picture 114">
            <a:extLst>
              <a:ext uri="{FF2B5EF4-FFF2-40B4-BE49-F238E27FC236}">
                <a16:creationId xmlns:a16="http://schemas.microsoft.com/office/drawing/2014/main" id="{BE3BAF9B-669D-478B-AA1B-B26E032CA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4481" y="2613814"/>
            <a:ext cx="406512" cy="411500"/>
          </a:xfrm>
          <a:prstGeom prst="rect">
            <a:avLst/>
          </a:prstGeom>
        </p:spPr>
      </p:pic>
      <p:pic>
        <p:nvPicPr>
          <p:cNvPr id="116" name="Picture 115">
            <a:extLst>
              <a:ext uri="{FF2B5EF4-FFF2-40B4-BE49-F238E27FC236}">
                <a16:creationId xmlns:a16="http://schemas.microsoft.com/office/drawing/2014/main" id="{B58DA1E6-9B2C-4E1B-99E2-5BB2E1A6B8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6707" y="4357265"/>
            <a:ext cx="406512" cy="411500"/>
          </a:xfrm>
          <a:prstGeom prst="rect">
            <a:avLst/>
          </a:prstGeom>
        </p:spPr>
      </p:pic>
      <p:pic>
        <p:nvPicPr>
          <p:cNvPr id="117" name="Picture 116">
            <a:extLst>
              <a:ext uri="{FF2B5EF4-FFF2-40B4-BE49-F238E27FC236}">
                <a16:creationId xmlns:a16="http://schemas.microsoft.com/office/drawing/2014/main" id="{231ABEFF-8D4D-430C-992D-609845669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727" y="4362323"/>
            <a:ext cx="406512" cy="409006"/>
          </a:xfrm>
          <a:prstGeom prst="rect">
            <a:avLst/>
          </a:prstGeom>
        </p:spPr>
      </p:pic>
      <p:pic>
        <p:nvPicPr>
          <p:cNvPr id="118" name="Picture 117">
            <a:extLst>
              <a:ext uri="{FF2B5EF4-FFF2-40B4-BE49-F238E27FC236}">
                <a16:creationId xmlns:a16="http://schemas.microsoft.com/office/drawing/2014/main" id="{5EA2E5B7-1A32-4AB1-BB73-4F7A4D303A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36" y="4362323"/>
            <a:ext cx="406512" cy="411500"/>
          </a:xfrm>
          <a:prstGeom prst="rect">
            <a:avLst/>
          </a:prstGeom>
        </p:spPr>
      </p:pic>
      <p:pic>
        <p:nvPicPr>
          <p:cNvPr id="119" name="Picture 118">
            <a:extLst>
              <a:ext uri="{FF2B5EF4-FFF2-40B4-BE49-F238E27FC236}">
                <a16:creationId xmlns:a16="http://schemas.microsoft.com/office/drawing/2014/main" id="{BCFA2E98-4FD5-4F73-B4EF-E636871B9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9215" y="4368915"/>
            <a:ext cx="406512" cy="411500"/>
          </a:xfrm>
          <a:prstGeom prst="rect">
            <a:avLst/>
          </a:prstGeom>
        </p:spPr>
      </p:pic>
      <p:pic>
        <p:nvPicPr>
          <p:cNvPr id="120" name="Picture 119">
            <a:extLst>
              <a:ext uri="{FF2B5EF4-FFF2-40B4-BE49-F238E27FC236}">
                <a16:creationId xmlns:a16="http://schemas.microsoft.com/office/drawing/2014/main" id="{8AD0D878-E049-4A69-93CC-BF25FA785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724" y="4368915"/>
            <a:ext cx="406512" cy="409006"/>
          </a:xfrm>
          <a:prstGeom prst="rect">
            <a:avLst/>
          </a:prstGeom>
        </p:spPr>
      </p:pic>
      <p:pic>
        <p:nvPicPr>
          <p:cNvPr id="121" name="Picture 120">
            <a:extLst>
              <a:ext uri="{FF2B5EF4-FFF2-40B4-BE49-F238E27FC236}">
                <a16:creationId xmlns:a16="http://schemas.microsoft.com/office/drawing/2014/main" id="{E562D6E2-437F-4165-A294-BEE839A894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4233" y="4368915"/>
            <a:ext cx="406512" cy="411500"/>
          </a:xfrm>
          <a:prstGeom prst="rect">
            <a:avLst/>
          </a:prstGeom>
        </p:spPr>
      </p:pic>
      <p:pic>
        <p:nvPicPr>
          <p:cNvPr id="122" name="Picture 121">
            <a:extLst>
              <a:ext uri="{FF2B5EF4-FFF2-40B4-BE49-F238E27FC236}">
                <a16:creationId xmlns:a16="http://schemas.microsoft.com/office/drawing/2014/main" id="{74FE5BC5-0BEB-4270-AD85-914B807FF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332" y="6187621"/>
            <a:ext cx="406512" cy="411500"/>
          </a:xfrm>
          <a:prstGeom prst="rect">
            <a:avLst/>
          </a:prstGeom>
        </p:spPr>
      </p:pic>
      <p:pic>
        <p:nvPicPr>
          <p:cNvPr id="123" name="Picture 122">
            <a:extLst>
              <a:ext uri="{FF2B5EF4-FFF2-40B4-BE49-F238E27FC236}">
                <a16:creationId xmlns:a16="http://schemas.microsoft.com/office/drawing/2014/main" id="{5C282DF6-7558-4454-9DDE-8FA80DE32F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2264" y="6187621"/>
            <a:ext cx="406512" cy="411500"/>
          </a:xfrm>
          <a:prstGeom prst="rect">
            <a:avLst/>
          </a:prstGeom>
        </p:spPr>
      </p:pic>
      <p:pic>
        <p:nvPicPr>
          <p:cNvPr id="124" name="Picture 123">
            <a:extLst>
              <a:ext uri="{FF2B5EF4-FFF2-40B4-BE49-F238E27FC236}">
                <a16:creationId xmlns:a16="http://schemas.microsoft.com/office/drawing/2014/main" id="{E991FC01-0504-4659-BBE2-F6B27667EE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0739" y="6217761"/>
            <a:ext cx="406512" cy="409006"/>
          </a:xfrm>
          <a:prstGeom prst="rect">
            <a:avLst/>
          </a:prstGeom>
        </p:spPr>
      </p:pic>
      <p:pic>
        <p:nvPicPr>
          <p:cNvPr id="125" name="Picture 124">
            <a:extLst>
              <a:ext uri="{FF2B5EF4-FFF2-40B4-BE49-F238E27FC236}">
                <a16:creationId xmlns:a16="http://schemas.microsoft.com/office/drawing/2014/main" id="{99031AC8-0B3F-452B-B171-2B3B0CD76E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213" y="6217761"/>
            <a:ext cx="406512" cy="411500"/>
          </a:xfrm>
          <a:prstGeom prst="rect">
            <a:avLst/>
          </a:prstGeom>
        </p:spPr>
      </p:pic>
      <p:pic>
        <p:nvPicPr>
          <p:cNvPr id="126" name="Picture 125">
            <a:extLst>
              <a:ext uri="{FF2B5EF4-FFF2-40B4-BE49-F238E27FC236}">
                <a16:creationId xmlns:a16="http://schemas.microsoft.com/office/drawing/2014/main" id="{D3E92AFB-714C-462A-954B-A1B9E1AD8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722" y="6217761"/>
            <a:ext cx="406512" cy="409006"/>
          </a:xfrm>
          <a:prstGeom prst="rect">
            <a:avLst/>
          </a:prstGeom>
        </p:spPr>
      </p:pic>
      <p:pic>
        <p:nvPicPr>
          <p:cNvPr id="127" name="Picture 126">
            <a:extLst>
              <a:ext uri="{FF2B5EF4-FFF2-40B4-BE49-F238E27FC236}">
                <a16:creationId xmlns:a16="http://schemas.microsoft.com/office/drawing/2014/main" id="{5EA88011-AB51-40DB-BF23-660FBDACBE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8231" y="6217761"/>
            <a:ext cx="406512" cy="411500"/>
          </a:xfrm>
          <a:prstGeom prst="rect">
            <a:avLst/>
          </a:prstGeom>
        </p:spPr>
      </p:pic>
      <p:pic>
        <p:nvPicPr>
          <p:cNvPr id="129" name="Picture 128">
            <a:extLst>
              <a:ext uri="{FF2B5EF4-FFF2-40B4-BE49-F238E27FC236}">
                <a16:creationId xmlns:a16="http://schemas.microsoft.com/office/drawing/2014/main" id="{816781D0-0C3D-4690-B87E-9DFF90DBA4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4096" y="7949803"/>
            <a:ext cx="406512" cy="409006"/>
          </a:xfrm>
          <a:prstGeom prst="rect">
            <a:avLst/>
          </a:prstGeom>
        </p:spPr>
      </p:pic>
      <p:pic>
        <p:nvPicPr>
          <p:cNvPr id="130" name="Picture 129">
            <a:extLst>
              <a:ext uri="{FF2B5EF4-FFF2-40B4-BE49-F238E27FC236}">
                <a16:creationId xmlns:a16="http://schemas.microsoft.com/office/drawing/2014/main" id="{94CEF1F9-A7CA-4643-8E93-4B9352254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6570" y="7949803"/>
            <a:ext cx="406512" cy="411500"/>
          </a:xfrm>
          <a:prstGeom prst="rect">
            <a:avLst/>
          </a:prstGeom>
        </p:spPr>
      </p:pic>
      <p:pic>
        <p:nvPicPr>
          <p:cNvPr id="131" name="Picture 130">
            <a:extLst>
              <a:ext uri="{FF2B5EF4-FFF2-40B4-BE49-F238E27FC236}">
                <a16:creationId xmlns:a16="http://schemas.microsoft.com/office/drawing/2014/main" id="{507C904B-FBF7-44DC-B261-F3BB4AAA0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079" y="7949803"/>
            <a:ext cx="406512" cy="409006"/>
          </a:xfrm>
          <a:prstGeom prst="rect">
            <a:avLst/>
          </a:prstGeom>
        </p:spPr>
      </p:pic>
      <p:pic>
        <p:nvPicPr>
          <p:cNvPr id="132" name="Picture 131">
            <a:extLst>
              <a:ext uri="{FF2B5EF4-FFF2-40B4-BE49-F238E27FC236}">
                <a16:creationId xmlns:a16="http://schemas.microsoft.com/office/drawing/2014/main" id="{91DBDF92-FDA8-4FD3-8F1F-E2A389E21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588" y="7942429"/>
            <a:ext cx="406512" cy="411500"/>
          </a:xfrm>
          <a:prstGeom prst="rect">
            <a:avLst/>
          </a:prstGeom>
        </p:spPr>
      </p:pic>
      <p:pic>
        <p:nvPicPr>
          <p:cNvPr id="133" name="Picture 132">
            <a:extLst>
              <a:ext uri="{FF2B5EF4-FFF2-40B4-BE49-F238E27FC236}">
                <a16:creationId xmlns:a16="http://schemas.microsoft.com/office/drawing/2014/main" id="{9C61EEE7-9B8F-4F52-B059-DE1CA95626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215" y="7839751"/>
            <a:ext cx="1064750" cy="617452"/>
          </a:xfrm>
          <a:prstGeom prst="rect">
            <a:avLst/>
          </a:prstGeom>
        </p:spPr>
      </p:pic>
      <p:sp>
        <p:nvSpPr>
          <p:cNvPr id="152" name="Rectangle 151">
            <a:extLst>
              <a:ext uri="{FF2B5EF4-FFF2-40B4-BE49-F238E27FC236}">
                <a16:creationId xmlns:a16="http://schemas.microsoft.com/office/drawing/2014/main" id="{66D3E66B-7D31-4F58-AC32-B5E42154350C}"/>
              </a:ext>
            </a:extLst>
          </p:cNvPr>
          <p:cNvSpPr/>
          <p:nvPr/>
        </p:nvSpPr>
        <p:spPr>
          <a:xfrm>
            <a:off x="3155528" y="9658180"/>
            <a:ext cx="546945" cy="261610"/>
          </a:xfrm>
          <a:prstGeom prst="rect">
            <a:avLst/>
          </a:prstGeom>
        </p:spPr>
        <p:txBody>
          <a:bodyPr wrap="none">
            <a:spAutoFit/>
          </a:bodyPr>
          <a:lstStyle/>
          <a:p>
            <a:r>
              <a:rPr lang="en-AU" sz="1050" dirty="0">
                <a:solidFill>
                  <a:schemeClr val="bg1"/>
                </a:solidFill>
                <a:latin typeface="Nunito Sans Light" panose="00000400000000000000" pitchFamily="2" charset="0"/>
              </a:rPr>
              <a:t>2 of 2</a:t>
            </a:r>
            <a:endParaRPr lang="en-AU" sz="1050" dirty="0">
              <a:solidFill>
                <a:schemeClr val="bg1"/>
              </a:solidFill>
            </a:endParaRPr>
          </a:p>
        </p:txBody>
      </p:sp>
      <p:sp>
        <p:nvSpPr>
          <p:cNvPr id="78" name="Rectangle 77">
            <a:extLst>
              <a:ext uri="{FF2B5EF4-FFF2-40B4-BE49-F238E27FC236}">
                <a16:creationId xmlns:a16="http://schemas.microsoft.com/office/drawing/2014/main" id="{74D8CB94-C969-491D-A221-ED55870857FA}"/>
              </a:ext>
            </a:extLst>
          </p:cNvPr>
          <p:cNvSpPr/>
          <p:nvPr/>
        </p:nvSpPr>
        <p:spPr>
          <a:xfrm>
            <a:off x="360614" y="559029"/>
            <a:ext cx="4881717" cy="677108"/>
          </a:xfrm>
          <a:prstGeom prst="rect">
            <a:avLst/>
          </a:prstGeom>
        </p:spPr>
        <p:txBody>
          <a:bodyPr wrap="square">
            <a:spAutoFit/>
          </a:bodyPr>
          <a:lstStyle/>
          <a:p>
            <a:r>
              <a:rPr lang="en-AU" sz="2400" dirty="0">
                <a:latin typeface="Nunito Sans Black" panose="00000A00000000000000" pitchFamily="2" charset="0"/>
                <a:ea typeface="Calibri" panose="020F0502020204030204" pitchFamily="34" charset="0"/>
                <a:cs typeface="Times New Roman" panose="02020603050405020304" pitchFamily="18" charset="0"/>
              </a:rPr>
              <a:t>Scouting @ Home Program</a:t>
            </a:r>
          </a:p>
          <a:p>
            <a:r>
              <a:rPr lang="en-AU" sz="1400" dirty="0">
                <a:latin typeface="Nunito Sans Black" panose="00000A00000000000000" pitchFamily="2" charset="0"/>
              </a:rPr>
              <a:t>19 August 2021</a:t>
            </a:r>
          </a:p>
        </p:txBody>
      </p:sp>
      <p:grpSp>
        <p:nvGrpSpPr>
          <p:cNvPr id="79" name="Group 78">
            <a:extLst>
              <a:ext uri="{FF2B5EF4-FFF2-40B4-BE49-F238E27FC236}">
                <a16:creationId xmlns:a16="http://schemas.microsoft.com/office/drawing/2014/main" id="{9F89F8EF-D8F8-4243-8941-865CDF05169A}"/>
              </a:ext>
            </a:extLst>
          </p:cNvPr>
          <p:cNvGrpSpPr/>
          <p:nvPr/>
        </p:nvGrpSpPr>
        <p:grpSpPr>
          <a:xfrm>
            <a:off x="2246107" y="407487"/>
            <a:ext cx="744615" cy="187226"/>
            <a:chOff x="3981012" y="198555"/>
            <a:chExt cx="744615" cy="187226"/>
          </a:xfrm>
        </p:grpSpPr>
        <p:cxnSp>
          <p:nvCxnSpPr>
            <p:cNvPr id="80" name="Straight Connector 79">
              <a:extLst>
                <a:ext uri="{FF2B5EF4-FFF2-40B4-BE49-F238E27FC236}">
                  <a16:creationId xmlns:a16="http://schemas.microsoft.com/office/drawing/2014/main" id="{7E7DCD3B-3B72-4C3F-B268-9799656C4715}"/>
                </a:ext>
              </a:extLst>
            </p:cNvPr>
            <p:cNvCxnSpPr/>
            <p:nvPr/>
          </p:nvCxnSpPr>
          <p:spPr>
            <a:xfrm flipV="1">
              <a:off x="3981012" y="198556"/>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B9567BE-8AFB-43FB-910D-FBDADAB7E20B}"/>
                </a:ext>
              </a:extLst>
            </p:cNvPr>
            <p:cNvCxnSpPr>
              <a:cxnSpLocks/>
            </p:cNvCxnSpPr>
            <p:nvPr/>
          </p:nvCxnSpPr>
          <p:spPr>
            <a:xfrm flipH="1" flipV="1">
              <a:off x="4356917" y="198555"/>
              <a:ext cx="368710" cy="187225"/>
            </a:xfrm>
            <a:prstGeom prst="line">
              <a:avLst/>
            </a:prstGeom>
            <a:ln w="28575" cap="rnd">
              <a:solidFill>
                <a:srgbClr val="9E3F55"/>
              </a:solidFill>
            </a:ln>
          </p:spPr>
          <p:style>
            <a:lnRef idx="1">
              <a:schemeClr val="dk1"/>
            </a:lnRef>
            <a:fillRef idx="0">
              <a:schemeClr val="dk1"/>
            </a:fillRef>
            <a:effectRef idx="0">
              <a:schemeClr val="dk1"/>
            </a:effectRef>
            <a:fontRef idx="minor">
              <a:schemeClr val="tx1"/>
            </a:fontRef>
          </p:style>
        </p:cxnSp>
      </p:grpSp>
      <p:pic>
        <p:nvPicPr>
          <p:cNvPr id="82" name="Picture 81">
            <a:extLst>
              <a:ext uri="{FF2B5EF4-FFF2-40B4-BE49-F238E27FC236}">
                <a16:creationId xmlns:a16="http://schemas.microsoft.com/office/drawing/2014/main" id="{1490C59D-2224-47E6-A5AA-33F9B3E723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5811" y="2627782"/>
            <a:ext cx="406512" cy="411500"/>
          </a:xfrm>
          <a:prstGeom prst="rect">
            <a:avLst/>
          </a:prstGeom>
        </p:spPr>
      </p:pic>
      <p:pic>
        <p:nvPicPr>
          <p:cNvPr id="83" name="Picture 82">
            <a:extLst>
              <a:ext uri="{FF2B5EF4-FFF2-40B4-BE49-F238E27FC236}">
                <a16:creationId xmlns:a16="http://schemas.microsoft.com/office/drawing/2014/main" id="{507C904B-FBF7-44DC-B261-F3BB4AAA0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3232" y="6195903"/>
            <a:ext cx="406512" cy="409006"/>
          </a:xfrm>
          <a:prstGeom prst="rect">
            <a:avLst/>
          </a:prstGeom>
        </p:spPr>
      </p:pic>
      <p:pic>
        <p:nvPicPr>
          <p:cNvPr id="84" name="Picture 83">
            <a:extLst>
              <a:ext uri="{FF2B5EF4-FFF2-40B4-BE49-F238E27FC236}">
                <a16:creationId xmlns:a16="http://schemas.microsoft.com/office/drawing/2014/main" id="{816781D0-0C3D-4690-B87E-9DFF90DBA4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0042" y="6219008"/>
            <a:ext cx="406512" cy="409006"/>
          </a:xfrm>
          <a:prstGeom prst="rect">
            <a:avLst/>
          </a:prstGeom>
        </p:spPr>
      </p:pic>
      <p:sp>
        <p:nvSpPr>
          <p:cNvPr id="7" name="Rectangle 6"/>
          <p:cNvSpPr/>
          <p:nvPr/>
        </p:nvSpPr>
        <p:spPr>
          <a:xfrm>
            <a:off x="3445636" y="5352050"/>
            <a:ext cx="3105904" cy="861774"/>
          </a:xfrm>
          <a:prstGeom prst="rect">
            <a:avLst/>
          </a:prstGeom>
        </p:spPr>
        <p:txBody>
          <a:bodyPr wrap="square">
            <a:spAutoFit/>
          </a:bodyPr>
          <a:lstStyle/>
          <a:p>
            <a:pPr lvl="0">
              <a:spcAft>
                <a:spcPts val="0"/>
              </a:spcAft>
            </a:pPr>
            <a:r>
              <a:rPr lang="en-AU" sz="1000" dirty="0"/>
              <a:t>Now you have worked so hard, it’s time for a personal reward.  Select a nice piece of music, a favourite spot in your local area and give yourself a nice relaxing break.  Do something you enjoy doing.  Think of a friend- maybe talk with them.  Let them know that you care. </a:t>
            </a:r>
            <a:endParaRPr lang="en-AU" sz="1000" dirty="0">
              <a:latin typeface="Nunito Sans Light" panose="00000400000000000000" pitchFamily="2" charset="0"/>
            </a:endParaRPr>
          </a:p>
        </p:txBody>
      </p:sp>
      <p:sp>
        <p:nvSpPr>
          <p:cNvPr id="8" name="Rectangle 7"/>
          <p:cNvSpPr/>
          <p:nvPr/>
        </p:nvSpPr>
        <p:spPr>
          <a:xfrm>
            <a:off x="223215" y="1796940"/>
            <a:ext cx="1924457" cy="1277273"/>
          </a:xfrm>
          <a:prstGeom prst="rect">
            <a:avLst/>
          </a:prstGeom>
        </p:spPr>
        <p:txBody>
          <a:bodyPr wrap="square">
            <a:spAutoFit/>
          </a:bodyPr>
          <a:lstStyle/>
          <a:p>
            <a:r>
              <a:rPr lang="en-AU" sz="1100" dirty="0"/>
              <a:t>Get your pencils and design a scout coin that could be used at Cuboree.  It could be worth a Dollar.  Why did you choose the deign.  This could be a great lead activity for your patrol. </a:t>
            </a:r>
          </a:p>
        </p:txBody>
      </p:sp>
      <p:sp>
        <p:nvSpPr>
          <p:cNvPr id="9" name="TextBox 8"/>
          <p:cNvSpPr txBox="1"/>
          <p:nvPr/>
        </p:nvSpPr>
        <p:spPr>
          <a:xfrm>
            <a:off x="302072" y="1559052"/>
            <a:ext cx="2716028" cy="276999"/>
          </a:xfrm>
          <a:prstGeom prst="rect">
            <a:avLst/>
          </a:prstGeom>
          <a:noFill/>
        </p:spPr>
        <p:txBody>
          <a:bodyPr wrap="square" rtlCol="0">
            <a:spAutoFit/>
          </a:bodyPr>
          <a:lstStyle/>
          <a:p>
            <a:pPr algn="ctr"/>
            <a:r>
              <a:rPr lang="en-AU" sz="1200" b="1" dirty="0">
                <a:solidFill>
                  <a:schemeClr val="bg1"/>
                </a:solidFill>
              </a:rPr>
              <a:t>Design a Coin</a:t>
            </a:r>
          </a:p>
        </p:txBody>
      </p:sp>
      <p:sp>
        <p:nvSpPr>
          <p:cNvPr id="12" name="Rectangle 11"/>
          <p:cNvSpPr/>
          <p:nvPr/>
        </p:nvSpPr>
        <p:spPr>
          <a:xfrm>
            <a:off x="199217" y="3638429"/>
            <a:ext cx="3141455" cy="1107996"/>
          </a:xfrm>
          <a:prstGeom prst="rect">
            <a:avLst/>
          </a:prstGeom>
        </p:spPr>
        <p:txBody>
          <a:bodyPr wrap="square">
            <a:spAutoFit/>
          </a:bodyPr>
          <a:lstStyle/>
          <a:p>
            <a:r>
              <a:rPr lang="en-AU" sz="1100" dirty="0"/>
              <a:t>Get out five different items you like to put on your sandwich.  Place them in a row and memorise the order.  Now with friends, blindfold each member and tell them three different things they must put on their sandwich.  Now, eat and </a:t>
            </a:r>
          </a:p>
          <a:p>
            <a:r>
              <a:rPr lang="en-AU" sz="1100" dirty="0"/>
              <a:t>don’t waste any food.  </a:t>
            </a:r>
          </a:p>
        </p:txBody>
      </p:sp>
      <p:pic>
        <p:nvPicPr>
          <p:cNvPr id="85" name="Picture 84">
            <a:extLst>
              <a:ext uri="{FF2B5EF4-FFF2-40B4-BE49-F238E27FC236}">
                <a16:creationId xmlns:a16="http://schemas.microsoft.com/office/drawing/2014/main" id="{816781D0-0C3D-4690-B87E-9DFF90DBA4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4885" y="4395857"/>
            <a:ext cx="406512" cy="409006"/>
          </a:xfrm>
          <a:prstGeom prst="rect">
            <a:avLst/>
          </a:prstGeom>
        </p:spPr>
      </p:pic>
      <p:pic>
        <p:nvPicPr>
          <p:cNvPr id="76" name="Picture 75">
            <a:extLst>
              <a:ext uri="{FF2B5EF4-FFF2-40B4-BE49-F238E27FC236}">
                <a16:creationId xmlns:a16="http://schemas.microsoft.com/office/drawing/2014/main" id="{2417F354-9D4E-4712-9B33-A8226046F3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2331" y="2626217"/>
            <a:ext cx="406512" cy="409006"/>
          </a:xfrm>
          <a:prstGeom prst="rect">
            <a:avLst/>
          </a:prstGeom>
        </p:spPr>
      </p:pic>
      <p:sp>
        <p:nvSpPr>
          <p:cNvPr id="3" name="TextBox 2"/>
          <p:cNvSpPr txBox="1"/>
          <p:nvPr/>
        </p:nvSpPr>
        <p:spPr>
          <a:xfrm>
            <a:off x="3510116" y="1859596"/>
            <a:ext cx="3023849" cy="1107996"/>
          </a:xfrm>
          <a:prstGeom prst="rect">
            <a:avLst/>
          </a:prstGeom>
          <a:noFill/>
        </p:spPr>
        <p:txBody>
          <a:bodyPr wrap="square" rtlCol="0">
            <a:spAutoFit/>
          </a:bodyPr>
          <a:lstStyle/>
          <a:p>
            <a:r>
              <a:rPr lang="en-AU" sz="1100" dirty="0"/>
              <a:t>It’s really important at this time that we think about the safety of ourselves and others.  Get a copy of your Unit Code and with a friend, consider this, discuss any changes that could be made to improve your Unit.  Share these ideas with your patrol.  </a:t>
            </a: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0122" y="1907869"/>
            <a:ext cx="1089848" cy="61304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81669" y="3316905"/>
            <a:ext cx="1078376" cy="1027562"/>
          </a:xfrm>
          <a:prstGeom prst="rect">
            <a:avLst/>
          </a:prstGeom>
        </p:spPr>
      </p:pic>
      <p:sp>
        <p:nvSpPr>
          <p:cNvPr id="15" name="TextBox 14"/>
          <p:cNvSpPr txBox="1"/>
          <p:nvPr/>
        </p:nvSpPr>
        <p:spPr>
          <a:xfrm>
            <a:off x="223215" y="5439688"/>
            <a:ext cx="3095561" cy="938719"/>
          </a:xfrm>
          <a:prstGeom prst="rect">
            <a:avLst/>
          </a:prstGeom>
          <a:noFill/>
        </p:spPr>
        <p:txBody>
          <a:bodyPr wrap="square" rtlCol="0">
            <a:spAutoFit/>
          </a:bodyPr>
          <a:lstStyle/>
          <a:p>
            <a:r>
              <a:rPr lang="en-AU" sz="1100" dirty="0"/>
              <a:t>Let’s revisit our Scout Law.  Can you remember the three key words.  Put these at the top of the sheet of paper and see if you can draw at least three different ways we can do this in our activities and our lives.  Pick out the one you enjoy the most.</a:t>
            </a:r>
          </a:p>
        </p:txBody>
      </p:sp>
    </p:spTree>
    <p:extLst>
      <p:ext uri="{BB962C8B-B14F-4D97-AF65-F5344CB8AC3E}">
        <p14:creationId xmlns:p14="http://schemas.microsoft.com/office/powerpoint/2010/main" val="244808805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10337</TotalTime>
  <Words>846</Words>
  <Application>Microsoft Macintosh PowerPoint</Application>
  <PresentationFormat>A4 Paper (210x297 mm)</PresentationFormat>
  <Paragraphs>54</Paragraphs>
  <Slides>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vt:i4>
      </vt:variant>
    </vt:vector>
  </HeadingPairs>
  <TitlesOfParts>
    <vt:vector size="9" baseType="lpstr">
      <vt:lpstr>Nunito Sans Black</vt:lpstr>
      <vt:lpstr>Calibri</vt:lpstr>
      <vt:lpstr>Arial</vt:lpstr>
      <vt:lpstr>Nunito Sans Light</vt:lpstr>
      <vt:lpstr>1_Office Theme</vt:lpstr>
      <vt:lpstr>2_Office Theme</vt:lpstr>
      <vt:lpstr>3_Office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Swaffer</dc:creator>
  <cp:lastModifiedBy>Craig Roth</cp:lastModifiedBy>
  <cp:revision>283</cp:revision>
  <dcterms:created xsi:type="dcterms:W3CDTF">2019-03-04T04:38:15Z</dcterms:created>
  <dcterms:modified xsi:type="dcterms:W3CDTF">2021-08-16T03:31:42Z</dcterms:modified>
</cp:coreProperties>
</file>